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layfair Displ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a3c898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a3c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07f3d6dc9_0_7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e07f3d6dc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07f3d6dc9_0_9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e07f3d6dc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07f3d6dc9_0_8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07f3d6dc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6fa3c898_0_7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6fa3c89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07f3d6dc9_0_9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07f3d6dc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6fa3c898_0_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6fa3c89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a3c898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a3c8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e07f3d6dc9_0_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e07f3d6dc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6fa3c898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6fa3c89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fa3c898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fa3c89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6fa3c898_0_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6fa3c89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e07f3d6dc9_0_5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e07f3d6dc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e07f3d6dc9_0_6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e07f3d6dc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07f3d6dc9_0_7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07f3d6dc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HaA3YZ6QdJU?si=aIsxQXh6eMukP3Yt&amp;t=151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BrmeOWbyOXw&amp;ab_channel=GeorgeCollier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fJWmbLS2_ec?si=IpSsPWtkC6m7-gwJ&amp;t=111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-0kcet4aPpQ?si=MlchqD4Q7NJJfPaf&amp;t=84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OyCDicG0tDs?si=nIJcl8pRmQ69bMtM&amp;t=222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6POZlJAZsok?si=VWNWu7te03nz9zv0&amp;t=1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Saxophone Solos in Pop Music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 Marawala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“Psyche, This is Actually Jazz” Solo: “Just The Two of Us” by Grover Washington Jr. (1980)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274350" y="1364550"/>
            <a:ext cx="859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Take-Home Points of Grover Washington Jr.’s Playing:</a:t>
            </a:r>
            <a:endParaRPr b="1" sz="2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Motif building / Loves to stick with a good phrase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Good use of full instrument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Also a </a:t>
            </a:r>
            <a:r>
              <a:rPr lang="en" sz="1600"/>
              <a:t>fantastic </a:t>
            </a:r>
            <a:r>
              <a:rPr lang="en" sz="1600"/>
              <a:t>buttery sound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Knew what the people wanted</a:t>
            </a:r>
            <a:endParaRPr sz="1600"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4100" y="2257950"/>
            <a:ext cx="3921199" cy="270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“Overall Pop” Solo: “Just The Way You Are” by Billy Joel (1977)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464350"/>
            <a:ext cx="809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Link: </a:t>
            </a:r>
            <a:endParaRPr b="1" sz="2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https://youtu.be/HaA3YZ6QdJU?si=aIsxQXh6eMukP3Yt&amp;t=151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“Overall Pop” Solo: “Just The Way You Are” by Billy Joel (1977)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274350" y="1364550"/>
            <a:ext cx="611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Take-Home Points of Phil Wood’s Playing:</a:t>
            </a:r>
            <a:endParaRPr b="1" sz="2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Amazing transition out of written material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Motif building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“Bebop” style playing while also bringing out the ballad nature of the song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Brings out the beauty of the progression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Just a beast in general</a:t>
            </a:r>
            <a:endParaRPr sz="1600"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4949" y="1154675"/>
            <a:ext cx="2352125" cy="35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Conclusion</a:t>
            </a:r>
            <a:endParaRPr/>
          </a:p>
        </p:txBody>
      </p:sp>
      <p:sp>
        <p:nvSpPr>
          <p:cNvPr id="137" name="Google Shape;137;p25"/>
          <p:cNvSpPr txBox="1"/>
          <p:nvPr>
            <p:ph idx="2" type="body"/>
          </p:nvPr>
        </p:nvSpPr>
        <p:spPr>
          <a:xfrm>
            <a:off x="502682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It’s very easy to make a solo stale and repetitive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performers were able to contribute something new and different to each of the songs that they were a part of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case you were worried that </a:t>
            </a:r>
            <a:r>
              <a:rPr lang="en"/>
              <a:t>saxophone</a:t>
            </a:r>
            <a:r>
              <a:rPr lang="en"/>
              <a:t> solos were a thing of the past…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“Moanin’” By Charles Mingus (Solo by Leo P) (2017)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274350" y="1364550"/>
            <a:ext cx="859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2100">
                <a:solidFill>
                  <a:schemeClr val="dk1"/>
                </a:solidFill>
              </a:rPr>
              <a:t>Link: </a:t>
            </a:r>
            <a:r>
              <a:rPr b="1" lang="en" sz="2100" u="sng">
                <a:solidFill>
                  <a:schemeClr val="hlink"/>
                </a:solidFill>
                <a:hlinkClick r:id="rId3"/>
              </a:rPr>
              <a:t>https://www.youtube.com/watch?v=BrmeOWbyOXw&amp;ab_channel=GeorgeCollier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Criteria</a:t>
            </a:r>
            <a:endParaRPr/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/>
              <a:t>Not a “hook” or “melody line”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Feels improvised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Somewhat </a:t>
            </a:r>
            <a:r>
              <a:rPr b="1" lang="en"/>
              <a:t>popular</a:t>
            </a:r>
            <a:r>
              <a:rPr b="1" lang="en"/>
              <a:t> song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Extremely subjective and biased ;)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Short Solo - “Kokomo” by the Beach Boys (1988)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439400"/>
            <a:ext cx="785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2100">
                <a:solidFill>
                  <a:schemeClr val="dk1"/>
                </a:solidFill>
              </a:rPr>
              <a:t>Link: </a:t>
            </a:r>
            <a:r>
              <a:rPr b="1" lang="en" sz="2100" u="sng">
                <a:solidFill>
                  <a:schemeClr val="hlink"/>
                </a:solidFill>
                <a:hlinkClick r:id="rId3"/>
              </a:rPr>
              <a:t>https://youtu.be/fJWmbLS2_ec?si=IpSsPWtkC6m7-gwJ&amp;t=111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Short Solo - “Kokomo” by the Beach Boys (1988) 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514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Take-Home Points of Joel Peskin’s Playing:</a:t>
            </a:r>
            <a:endParaRPr b="1" sz="2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Rhythmic variation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Very expressive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Plays around with timbre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Brings out the progression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Makes great use of the 16 seconds</a:t>
            </a:r>
            <a:endParaRPr sz="16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7625" y="1017450"/>
            <a:ext cx="2454800" cy="398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“Nasty” Solo: “Money” by Pink Floyd (1973)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09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Link: </a:t>
            </a:r>
            <a:endParaRPr b="1" sz="2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https://youtu.be/-0kcet4aPpQ?si=MlchqD4Q7NJJfPaf&amp;t=84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“Nasty” Solo: “Money” by Pink Floyd (1973)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528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Take-Home Points of Dick Parry’s Playing:</a:t>
            </a:r>
            <a:endParaRPr b="1" sz="2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Great “bluesy” playing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 of space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Growling and flutter tongue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Uses a lot of the instrument’s range and technical capabilities</a:t>
            </a:r>
            <a:endParaRPr sz="1600"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382" y="1090100"/>
            <a:ext cx="3101917" cy="334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“Bluesy” Solo: “Deacon Blues” by Steely Dan (1977)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489300"/>
            <a:ext cx="809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Link: </a:t>
            </a:r>
            <a:endParaRPr b="1" sz="2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https://youtu.be/OyCDicG0tDs?si=nIJcl8pRmQ69bMtM&amp;t=222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“Bluesy Rock” Solo: “Deacon Blues” by Steely Dan (1977)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274350" y="1364550"/>
            <a:ext cx="859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Take-Home Points of Pete Christlieb’s Playing:</a:t>
            </a:r>
            <a:endParaRPr b="1" sz="2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Sparse blue licks so they come out stronger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Rhythmic flow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Buttery sound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Great phrasing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Funky note choices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Motif building</a:t>
            </a:r>
            <a:endParaRPr sz="160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0935" y="1364550"/>
            <a:ext cx="2541040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“Psyche, This is Actually Jazz” Solo: “Just The Two of Us” by Grover Washington Jr. (1980)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464350"/>
            <a:ext cx="809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Link: </a:t>
            </a:r>
            <a:endParaRPr b="1" sz="2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https://youtu.be/6POZlJAZsok?si=VWNWu7te03nz9zv0&amp;t=171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