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9" r:id="rId3"/>
    <p:sldId id="262" r:id="rId4"/>
    <p:sldId id="257" r:id="rId5"/>
    <p:sldId id="258" r:id="rId6"/>
    <p:sldId id="260" r:id="rId7"/>
    <p:sldId id="261" r:id="rId8"/>
    <p:sldId id="263" r:id="rId9"/>
    <p:sldId id="264" r:id="rId10"/>
    <p:sldId id="265" r:id="rId11"/>
    <p:sldId id="267" r:id="rId12"/>
    <p:sldId id="266" r:id="rId13"/>
    <p:sldId id="268" r:id="rId14"/>
    <p:sldId id="270" r:id="rId15"/>
    <p:sldId id="271" r:id="rId16"/>
    <p:sldId id="272" r:id="rId17"/>
    <p:sldId id="274" r:id="rId18"/>
    <p:sldId id="275" r:id="rId19"/>
    <p:sldId id="273" r:id="rId20"/>
    <p:sldId id="276" r:id="rId21"/>
    <p:sldId id="278" r:id="rId22"/>
    <p:sldId id="277" r:id="rId23"/>
    <p:sldId id="279" r:id="rId24"/>
    <p:sldId id="280" r:id="rId25"/>
    <p:sldId id="281" r:id="rId26"/>
    <p:sldId id="282" r:id="rId27"/>
    <p:sldId id="284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B2A144-90FD-4812-8BCA-A3C3D4E96D6F}" v="31" dt="2024-05-27T20:48:05.7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>
      <p:cViewPr>
        <p:scale>
          <a:sx n="69" d="100"/>
          <a:sy n="69" d="100"/>
        </p:scale>
        <p:origin x="888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t, Ian R" userId="15d88a6a-3a59-47ea-b926-8bc29bc47bd0" providerId="ADAL" clId="{42B2A144-90FD-4812-8BCA-A3C3D4E96D6F}"/>
    <pc:docChg chg="undo custSel addSld delSld modSld sldOrd">
      <pc:chgData name="Kent, Ian R" userId="15d88a6a-3a59-47ea-b926-8bc29bc47bd0" providerId="ADAL" clId="{42B2A144-90FD-4812-8BCA-A3C3D4E96D6F}" dt="2024-05-27T20:49:42.391" v="1793" actId="14100"/>
      <pc:docMkLst>
        <pc:docMk/>
      </pc:docMkLst>
      <pc:sldChg chg="add del">
        <pc:chgData name="Kent, Ian R" userId="15d88a6a-3a59-47ea-b926-8bc29bc47bd0" providerId="ADAL" clId="{42B2A144-90FD-4812-8BCA-A3C3D4E96D6F}" dt="2024-05-27T19:41:57.114" v="853" actId="47"/>
        <pc:sldMkLst>
          <pc:docMk/>
          <pc:sldMk cId="3564909199" sldId="256"/>
        </pc:sldMkLst>
      </pc:sldChg>
      <pc:sldChg chg="add del">
        <pc:chgData name="Kent, Ian R" userId="15d88a6a-3a59-47ea-b926-8bc29bc47bd0" providerId="ADAL" clId="{42B2A144-90FD-4812-8BCA-A3C3D4E96D6F}" dt="2024-05-27T19:41:57.114" v="853" actId="47"/>
        <pc:sldMkLst>
          <pc:docMk/>
          <pc:sldMk cId="3548411801" sldId="257"/>
        </pc:sldMkLst>
      </pc:sldChg>
      <pc:sldChg chg="add del">
        <pc:chgData name="Kent, Ian R" userId="15d88a6a-3a59-47ea-b926-8bc29bc47bd0" providerId="ADAL" clId="{42B2A144-90FD-4812-8BCA-A3C3D4E96D6F}" dt="2024-05-27T19:41:57.114" v="853" actId="47"/>
        <pc:sldMkLst>
          <pc:docMk/>
          <pc:sldMk cId="291695905" sldId="258"/>
        </pc:sldMkLst>
      </pc:sldChg>
      <pc:sldChg chg="add del">
        <pc:chgData name="Kent, Ian R" userId="15d88a6a-3a59-47ea-b926-8bc29bc47bd0" providerId="ADAL" clId="{42B2A144-90FD-4812-8BCA-A3C3D4E96D6F}" dt="2024-05-27T19:41:57.114" v="853" actId="47"/>
        <pc:sldMkLst>
          <pc:docMk/>
          <pc:sldMk cId="3031477792" sldId="259"/>
        </pc:sldMkLst>
      </pc:sldChg>
      <pc:sldChg chg="add del">
        <pc:chgData name="Kent, Ian R" userId="15d88a6a-3a59-47ea-b926-8bc29bc47bd0" providerId="ADAL" clId="{42B2A144-90FD-4812-8BCA-A3C3D4E96D6F}" dt="2024-05-27T19:41:57.114" v="853" actId="47"/>
        <pc:sldMkLst>
          <pc:docMk/>
          <pc:sldMk cId="3032838067" sldId="260"/>
        </pc:sldMkLst>
      </pc:sldChg>
      <pc:sldChg chg="add del">
        <pc:chgData name="Kent, Ian R" userId="15d88a6a-3a59-47ea-b926-8bc29bc47bd0" providerId="ADAL" clId="{42B2A144-90FD-4812-8BCA-A3C3D4E96D6F}" dt="2024-05-27T19:41:57.114" v="853" actId="47"/>
        <pc:sldMkLst>
          <pc:docMk/>
          <pc:sldMk cId="2121272577" sldId="261"/>
        </pc:sldMkLst>
      </pc:sldChg>
      <pc:sldChg chg="add del">
        <pc:chgData name="Kent, Ian R" userId="15d88a6a-3a59-47ea-b926-8bc29bc47bd0" providerId="ADAL" clId="{42B2A144-90FD-4812-8BCA-A3C3D4E96D6F}" dt="2024-05-27T19:41:57.114" v="853" actId="47"/>
        <pc:sldMkLst>
          <pc:docMk/>
          <pc:sldMk cId="3056740671" sldId="262"/>
        </pc:sldMkLst>
      </pc:sldChg>
      <pc:sldChg chg="add del">
        <pc:chgData name="Kent, Ian R" userId="15d88a6a-3a59-47ea-b926-8bc29bc47bd0" providerId="ADAL" clId="{42B2A144-90FD-4812-8BCA-A3C3D4E96D6F}" dt="2024-05-27T19:41:57.114" v="853" actId="47"/>
        <pc:sldMkLst>
          <pc:docMk/>
          <pc:sldMk cId="2946234044" sldId="263"/>
        </pc:sldMkLst>
      </pc:sldChg>
      <pc:sldChg chg="add del ord">
        <pc:chgData name="Kent, Ian R" userId="15d88a6a-3a59-47ea-b926-8bc29bc47bd0" providerId="ADAL" clId="{42B2A144-90FD-4812-8BCA-A3C3D4E96D6F}" dt="2024-05-27T19:41:57.114" v="853" actId="47"/>
        <pc:sldMkLst>
          <pc:docMk/>
          <pc:sldMk cId="2161454953" sldId="264"/>
        </pc:sldMkLst>
      </pc:sldChg>
      <pc:sldChg chg="addSp delSp add del mod">
        <pc:chgData name="Kent, Ian R" userId="15d88a6a-3a59-47ea-b926-8bc29bc47bd0" providerId="ADAL" clId="{42B2A144-90FD-4812-8BCA-A3C3D4E96D6F}" dt="2024-05-27T19:41:57.114" v="853" actId="47"/>
        <pc:sldMkLst>
          <pc:docMk/>
          <pc:sldMk cId="1094947899" sldId="265"/>
        </pc:sldMkLst>
        <pc:spChg chg="add del">
          <ac:chgData name="Kent, Ian R" userId="15d88a6a-3a59-47ea-b926-8bc29bc47bd0" providerId="ADAL" clId="{42B2A144-90FD-4812-8BCA-A3C3D4E96D6F}" dt="2024-05-27T17:03:41.675" v="1" actId="22"/>
          <ac:spMkLst>
            <pc:docMk/>
            <pc:sldMk cId="1094947899" sldId="265"/>
            <ac:spMk id="6" creationId="{9702102B-3C8C-4D17-1A46-483839CC6574}"/>
          </ac:spMkLst>
        </pc:spChg>
      </pc:sldChg>
      <pc:sldChg chg="addSp delSp modSp add del mod ord">
        <pc:chgData name="Kent, Ian R" userId="15d88a6a-3a59-47ea-b926-8bc29bc47bd0" providerId="ADAL" clId="{42B2A144-90FD-4812-8BCA-A3C3D4E96D6F}" dt="2024-05-27T19:41:57.114" v="853" actId="47"/>
        <pc:sldMkLst>
          <pc:docMk/>
          <pc:sldMk cId="2265998781" sldId="266"/>
        </pc:sldMkLst>
        <pc:spChg chg="mod">
          <ac:chgData name="Kent, Ian R" userId="15d88a6a-3a59-47ea-b926-8bc29bc47bd0" providerId="ADAL" clId="{42B2A144-90FD-4812-8BCA-A3C3D4E96D6F}" dt="2024-05-27T17:07:46.824" v="50" actId="20577"/>
          <ac:spMkLst>
            <pc:docMk/>
            <pc:sldMk cId="2265998781" sldId="266"/>
            <ac:spMk id="2" creationId="{EA20AD98-AD2A-CE40-C8B7-64836E7AA7AE}"/>
          </ac:spMkLst>
        </pc:spChg>
        <pc:spChg chg="mod">
          <ac:chgData name="Kent, Ian R" userId="15d88a6a-3a59-47ea-b926-8bc29bc47bd0" providerId="ADAL" clId="{42B2A144-90FD-4812-8BCA-A3C3D4E96D6F}" dt="2024-05-27T17:08:18.003" v="69" actId="20577"/>
          <ac:spMkLst>
            <pc:docMk/>
            <pc:sldMk cId="2265998781" sldId="266"/>
            <ac:spMk id="23" creationId="{655CADA4-7762-A7BA-1ED0-5417354D4B42}"/>
          </ac:spMkLst>
        </pc:spChg>
        <pc:picChg chg="add mod">
          <ac:chgData name="Kent, Ian R" userId="15d88a6a-3a59-47ea-b926-8bc29bc47bd0" providerId="ADAL" clId="{42B2A144-90FD-4812-8BCA-A3C3D4E96D6F}" dt="2024-05-27T17:08:07.021" v="52" actId="1076"/>
          <ac:picMkLst>
            <pc:docMk/>
            <pc:sldMk cId="2265998781" sldId="266"/>
            <ac:picMk id="4" creationId="{4B1B9CE1-F032-DAE0-D6A4-45304DA2BE22}"/>
          </ac:picMkLst>
        </pc:picChg>
        <pc:picChg chg="del">
          <ac:chgData name="Kent, Ian R" userId="15d88a6a-3a59-47ea-b926-8bc29bc47bd0" providerId="ADAL" clId="{42B2A144-90FD-4812-8BCA-A3C3D4E96D6F}" dt="2024-05-27T17:06:46.189" v="12" actId="478"/>
          <ac:picMkLst>
            <pc:docMk/>
            <pc:sldMk cId="2265998781" sldId="266"/>
            <ac:picMk id="5" creationId="{CDA17410-83E0-D16E-6C7E-EC2E2899FA97}"/>
          </ac:picMkLst>
        </pc:picChg>
        <pc:picChg chg="del">
          <ac:chgData name="Kent, Ian R" userId="15d88a6a-3a59-47ea-b926-8bc29bc47bd0" providerId="ADAL" clId="{42B2A144-90FD-4812-8BCA-A3C3D4E96D6F}" dt="2024-05-27T17:06:56.375" v="19" actId="478"/>
          <ac:picMkLst>
            <pc:docMk/>
            <pc:sldMk cId="2265998781" sldId="266"/>
            <ac:picMk id="7" creationId="{7D1EC479-2C45-7B59-1195-CCF8F679C510}"/>
          </ac:picMkLst>
        </pc:picChg>
        <pc:picChg chg="add mod">
          <ac:chgData name="Kent, Ian R" userId="15d88a6a-3a59-47ea-b926-8bc29bc47bd0" providerId="ADAL" clId="{42B2A144-90FD-4812-8BCA-A3C3D4E96D6F}" dt="2024-05-27T17:07:25.633" v="25" actId="1076"/>
          <ac:picMkLst>
            <pc:docMk/>
            <pc:sldMk cId="2265998781" sldId="266"/>
            <ac:picMk id="9" creationId="{563C793F-B5C2-10E9-53FA-84E921F2400A}"/>
          </ac:picMkLst>
        </pc:picChg>
      </pc:sldChg>
      <pc:sldChg chg="addSp delSp modSp new add del mod ord">
        <pc:chgData name="Kent, Ian R" userId="15d88a6a-3a59-47ea-b926-8bc29bc47bd0" providerId="ADAL" clId="{42B2A144-90FD-4812-8BCA-A3C3D4E96D6F}" dt="2024-05-27T19:41:57.114" v="853" actId="47"/>
        <pc:sldMkLst>
          <pc:docMk/>
          <pc:sldMk cId="1534297660" sldId="267"/>
        </pc:sldMkLst>
        <pc:spChg chg="mod">
          <ac:chgData name="Kent, Ian R" userId="15d88a6a-3a59-47ea-b926-8bc29bc47bd0" providerId="ADAL" clId="{42B2A144-90FD-4812-8BCA-A3C3D4E96D6F}" dt="2024-05-27T17:10:09.895" v="109" actId="1076"/>
          <ac:spMkLst>
            <pc:docMk/>
            <pc:sldMk cId="1534297660" sldId="267"/>
            <ac:spMk id="2" creationId="{55C6DC0A-517C-2CDF-90ED-AA1EBC98D702}"/>
          </ac:spMkLst>
        </pc:spChg>
        <pc:spChg chg="del">
          <ac:chgData name="Kent, Ian R" userId="15d88a6a-3a59-47ea-b926-8bc29bc47bd0" providerId="ADAL" clId="{42B2A144-90FD-4812-8BCA-A3C3D4E96D6F}" dt="2024-05-27T17:08:53.758" v="72"/>
          <ac:spMkLst>
            <pc:docMk/>
            <pc:sldMk cId="1534297660" sldId="267"/>
            <ac:spMk id="3" creationId="{A3262413-5959-86E3-4472-8B64E4C07482}"/>
          </ac:spMkLst>
        </pc:spChg>
        <pc:picChg chg="add mod ord">
          <ac:chgData name="Kent, Ian R" userId="15d88a6a-3a59-47ea-b926-8bc29bc47bd0" providerId="ADAL" clId="{42B2A144-90FD-4812-8BCA-A3C3D4E96D6F}" dt="2024-05-27T17:10:01.979" v="108" actId="1076"/>
          <ac:picMkLst>
            <pc:docMk/>
            <pc:sldMk cId="1534297660" sldId="267"/>
            <ac:picMk id="5" creationId="{29087CA1-40D0-78D7-C374-138156514A7F}"/>
          </ac:picMkLst>
        </pc:picChg>
      </pc:sldChg>
      <pc:sldChg chg="addSp delSp modSp new add del mod setBg">
        <pc:chgData name="Kent, Ian R" userId="15d88a6a-3a59-47ea-b926-8bc29bc47bd0" providerId="ADAL" clId="{42B2A144-90FD-4812-8BCA-A3C3D4E96D6F}" dt="2024-05-27T19:41:57.114" v="853" actId="47"/>
        <pc:sldMkLst>
          <pc:docMk/>
          <pc:sldMk cId="275078338" sldId="268"/>
        </pc:sldMkLst>
        <pc:spChg chg="del">
          <ac:chgData name="Kent, Ian R" userId="15d88a6a-3a59-47ea-b926-8bc29bc47bd0" providerId="ADAL" clId="{42B2A144-90FD-4812-8BCA-A3C3D4E96D6F}" dt="2024-05-27T17:10:30.922" v="111" actId="478"/>
          <ac:spMkLst>
            <pc:docMk/>
            <pc:sldMk cId="275078338" sldId="268"/>
            <ac:spMk id="2" creationId="{1C1ACBDC-E03F-8357-0E37-3FFC5B8C275D}"/>
          </ac:spMkLst>
        </pc:spChg>
        <pc:spChg chg="del">
          <ac:chgData name="Kent, Ian R" userId="15d88a6a-3a59-47ea-b926-8bc29bc47bd0" providerId="ADAL" clId="{42B2A144-90FD-4812-8BCA-A3C3D4E96D6F}" dt="2024-05-27T17:10:30.922" v="111" actId="478"/>
          <ac:spMkLst>
            <pc:docMk/>
            <pc:sldMk cId="275078338" sldId="268"/>
            <ac:spMk id="3" creationId="{95D97979-70A7-97E0-3B04-BDC454958C93}"/>
          </ac:spMkLst>
        </pc:spChg>
        <pc:spChg chg="add">
          <ac:chgData name="Kent, Ian R" userId="15d88a6a-3a59-47ea-b926-8bc29bc47bd0" providerId="ADAL" clId="{42B2A144-90FD-4812-8BCA-A3C3D4E96D6F}" dt="2024-05-27T17:13:58.755" v="133" actId="26606"/>
          <ac:spMkLst>
            <pc:docMk/>
            <pc:sldMk cId="275078338" sldId="268"/>
            <ac:spMk id="18" creationId="{6C2997EE-0889-44C3-AC0D-18F26AC9AAAB}"/>
          </ac:spMkLst>
        </pc:spChg>
        <pc:picChg chg="add mod ord">
          <ac:chgData name="Kent, Ian R" userId="15d88a6a-3a59-47ea-b926-8bc29bc47bd0" providerId="ADAL" clId="{42B2A144-90FD-4812-8BCA-A3C3D4E96D6F}" dt="2024-05-27T17:13:58.755" v="133" actId="26606"/>
          <ac:picMkLst>
            <pc:docMk/>
            <pc:sldMk cId="275078338" sldId="268"/>
            <ac:picMk id="5" creationId="{8C970E3E-D720-ABA2-B706-7B3C1936C5B7}"/>
          </ac:picMkLst>
        </pc:picChg>
        <pc:picChg chg="add del mod">
          <ac:chgData name="Kent, Ian R" userId="15d88a6a-3a59-47ea-b926-8bc29bc47bd0" providerId="ADAL" clId="{42B2A144-90FD-4812-8BCA-A3C3D4E96D6F}" dt="2024-05-27T17:12:55.836" v="124" actId="478"/>
          <ac:picMkLst>
            <pc:docMk/>
            <pc:sldMk cId="275078338" sldId="268"/>
            <ac:picMk id="7" creationId="{FBF8D1B6-1F79-5AEC-ED85-72E238630A43}"/>
          </ac:picMkLst>
        </pc:picChg>
        <pc:picChg chg="add mod">
          <ac:chgData name="Kent, Ian R" userId="15d88a6a-3a59-47ea-b926-8bc29bc47bd0" providerId="ADAL" clId="{42B2A144-90FD-4812-8BCA-A3C3D4E96D6F}" dt="2024-05-27T17:13:58.755" v="133" actId="26606"/>
          <ac:picMkLst>
            <pc:docMk/>
            <pc:sldMk cId="275078338" sldId="268"/>
            <ac:picMk id="9" creationId="{8CA9D770-BB9A-A696-DC1A-03F4E747CA68}"/>
          </ac:picMkLst>
        </pc:picChg>
        <pc:picChg chg="add mod modCrop">
          <ac:chgData name="Kent, Ian R" userId="15d88a6a-3a59-47ea-b926-8bc29bc47bd0" providerId="ADAL" clId="{42B2A144-90FD-4812-8BCA-A3C3D4E96D6F}" dt="2024-05-27T17:15:19.955" v="143" actId="732"/>
          <ac:picMkLst>
            <pc:docMk/>
            <pc:sldMk cId="275078338" sldId="268"/>
            <ac:picMk id="11" creationId="{90C1D54C-532A-2C6A-4DB0-9AD4AFFDB4C2}"/>
          </ac:picMkLst>
        </pc:picChg>
        <pc:picChg chg="add mod ord">
          <ac:chgData name="Kent, Ian R" userId="15d88a6a-3a59-47ea-b926-8bc29bc47bd0" providerId="ADAL" clId="{42B2A144-90FD-4812-8BCA-A3C3D4E96D6F}" dt="2024-05-27T17:13:58.755" v="133" actId="26606"/>
          <ac:picMkLst>
            <pc:docMk/>
            <pc:sldMk cId="275078338" sldId="268"/>
            <ac:picMk id="13" creationId="{4D66B1DE-E7E5-C8F1-183F-4F232AC48EA6}"/>
          </ac:picMkLst>
        </pc:picChg>
      </pc:sldChg>
      <pc:sldChg chg="new del">
        <pc:chgData name="Kent, Ian R" userId="15d88a6a-3a59-47ea-b926-8bc29bc47bd0" providerId="ADAL" clId="{42B2A144-90FD-4812-8BCA-A3C3D4E96D6F}" dt="2024-05-27T19:12:10.674" v="148" actId="47"/>
        <pc:sldMkLst>
          <pc:docMk/>
          <pc:sldMk cId="3900000069" sldId="269"/>
        </pc:sldMkLst>
      </pc:sldChg>
      <pc:sldChg chg="modSp add del mod ord">
        <pc:chgData name="Kent, Ian R" userId="15d88a6a-3a59-47ea-b926-8bc29bc47bd0" providerId="ADAL" clId="{42B2A144-90FD-4812-8BCA-A3C3D4E96D6F}" dt="2024-05-27T19:41:57.114" v="853" actId="47"/>
        <pc:sldMkLst>
          <pc:docMk/>
          <pc:sldMk cId="1714416051" sldId="270"/>
        </pc:sldMkLst>
        <pc:spChg chg="mod">
          <ac:chgData name="Kent, Ian R" userId="15d88a6a-3a59-47ea-b926-8bc29bc47bd0" providerId="ADAL" clId="{42B2A144-90FD-4812-8BCA-A3C3D4E96D6F}" dt="2024-05-27T19:39:59.113" v="850" actId="20577"/>
          <ac:spMkLst>
            <pc:docMk/>
            <pc:sldMk cId="1714416051" sldId="270"/>
            <ac:spMk id="3" creationId="{E8C56CA1-2562-1595-5CBB-069DBFDA4A6F}"/>
          </ac:spMkLst>
        </pc:spChg>
      </pc:sldChg>
      <pc:sldChg chg="addSp delSp modSp new add del mod setBg">
        <pc:chgData name="Kent, Ian R" userId="15d88a6a-3a59-47ea-b926-8bc29bc47bd0" providerId="ADAL" clId="{42B2A144-90FD-4812-8BCA-A3C3D4E96D6F}" dt="2024-05-27T19:44:39.439" v="901" actId="1076"/>
        <pc:sldMkLst>
          <pc:docMk/>
          <pc:sldMk cId="2302823210" sldId="271"/>
        </pc:sldMkLst>
        <pc:spChg chg="del">
          <ac:chgData name="Kent, Ian R" userId="15d88a6a-3a59-47ea-b926-8bc29bc47bd0" providerId="ADAL" clId="{42B2A144-90FD-4812-8BCA-A3C3D4E96D6F}" dt="2024-05-27T19:42:04.165" v="854" actId="478"/>
          <ac:spMkLst>
            <pc:docMk/>
            <pc:sldMk cId="2302823210" sldId="271"/>
            <ac:spMk id="2" creationId="{9EEF74F8-5DAE-2A2C-7086-71B9055BC164}"/>
          </ac:spMkLst>
        </pc:spChg>
        <pc:spChg chg="del">
          <ac:chgData name="Kent, Ian R" userId="15d88a6a-3a59-47ea-b926-8bc29bc47bd0" providerId="ADAL" clId="{42B2A144-90FD-4812-8BCA-A3C3D4E96D6F}" dt="2024-05-27T19:42:04.165" v="854" actId="478"/>
          <ac:spMkLst>
            <pc:docMk/>
            <pc:sldMk cId="2302823210" sldId="271"/>
            <ac:spMk id="3" creationId="{289B1D6E-A85D-66C9-5067-5E20502CFB48}"/>
          </ac:spMkLst>
        </pc:spChg>
        <pc:spChg chg="add mod">
          <ac:chgData name="Kent, Ian R" userId="15d88a6a-3a59-47ea-b926-8bc29bc47bd0" providerId="ADAL" clId="{42B2A144-90FD-4812-8BCA-A3C3D4E96D6F}" dt="2024-05-27T19:44:39.439" v="901" actId="1076"/>
          <ac:spMkLst>
            <pc:docMk/>
            <pc:sldMk cId="2302823210" sldId="271"/>
            <ac:spMk id="9" creationId="{9E2F371F-FCD0-2A34-6234-39CB3817EED5}"/>
          </ac:spMkLst>
        </pc:spChg>
        <pc:picChg chg="add mod">
          <ac:chgData name="Kent, Ian R" userId="15d88a6a-3a59-47ea-b926-8bc29bc47bd0" providerId="ADAL" clId="{42B2A144-90FD-4812-8BCA-A3C3D4E96D6F}" dt="2024-05-27T19:43:02.659" v="858" actId="26606"/>
          <ac:picMkLst>
            <pc:docMk/>
            <pc:sldMk cId="2302823210" sldId="271"/>
            <ac:picMk id="4" creationId="{D15C59AF-5DAF-8C2E-C558-CF6A8E41E9C0}"/>
          </ac:picMkLst>
        </pc:picChg>
        <pc:picChg chg="add mod">
          <ac:chgData name="Kent, Ian R" userId="15d88a6a-3a59-47ea-b926-8bc29bc47bd0" providerId="ADAL" clId="{42B2A144-90FD-4812-8BCA-A3C3D4E96D6F}" dt="2024-05-27T19:43:02.659" v="858" actId="26606"/>
          <ac:picMkLst>
            <pc:docMk/>
            <pc:sldMk cId="2302823210" sldId="271"/>
            <ac:picMk id="5" creationId="{CCC79587-7945-B943-D762-6E0F7A67F28A}"/>
          </ac:picMkLst>
        </pc:picChg>
        <pc:picChg chg="add mod ord">
          <ac:chgData name="Kent, Ian R" userId="15d88a6a-3a59-47ea-b926-8bc29bc47bd0" providerId="ADAL" clId="{42B2A144-90FD-4812-8BCA-A3C3D4E96D6F}" dt="2024-05-27T19:43:02.659" v="858" actId="26606"/>
          <ac:picMkLst>
            <pc:docMk/>
            <pc:sldMk cId="2302823210" sldId="271"/>
            <ac:picMk id="6" creationId="{602616E3-8A96-B715-7F71-8AB1CAAD3908}"/>
          </ac:picMkLst>
        </pc:picChg>
        <pc:picChg chg="add mod ord">
          <ac:chgData name="Kent, Ian R" userId="15d88a6a-3a59-47ea-b926-8bc29bc47bd0" providerId="ADAL" clId="{42B2A144-90FD-4812-8BCA-A3C3D4E96D6F}" dt="2024-05-27T19:43:53.681" v="864" actId="1076"/>
          <ac:picMkLst>
            <pc:docMk/>
            <pc:sldMk cId="2302823210" sldId="271"/>
            <ac:picMk id="8" creationId="{88F9565E-6026-C5AF-2B55-4692D2AE3FC2}"/>
          </ac:picMkLst>
        </pc:picChg>
      </pc:sldChg>
      <pc:sldChg chg="addSp delSp modSp new mod">
        <pc:chgData name="Kent, Ian R" userId="15d88a6a-3a59-47ea-b926-8bc29bc47bd0" providerId="ADAL" clId="{42B2A144-90FD-4812-8BCA-A3C3D4E96D6F}" dt="2024-05-27T19:45:46.421" v="909" actId="14100"/>
        <pc:sldMkLst>
          <pc:docMk/>
          <pc:sldMk cId="901865212" sldId="272"/>
        </pc:sldMkLst>
        <pc:spChg chg="del">
          <ac:chgData name="Kent, Ian R" userId="15d88a6a-3a59-47ea-b926-8bc29bc47bd0" providerId="ADAL" clId="{42B2A144-90FD-4812-8BCA-A3C3D4E96D6F}" dt="2024-05-27T19:45:33.846" v="903" actId="478"/>
          <ac:spMkLst>
            <pc:docMk/>
            <pc:sldMk cId="901865212" sldId="272"/>
            <ac:spMk id="2" creationId="{0278E48D-F653-CACA-2A19-6119F0906D64}"/>
          </ac:spMkLst>
        </pc:spChg>
        <pc:spChg chg="del">
          <ac:chgData name="Kent, Ian R" userId="15d88a6a-3a59-47ea-b926-8bc29bc47bd0" providerId="ADAL" clId="{42B2A144-90FD-4812-8BCA-A3C3D4E96D6F}" dt="2024-05-27T19:45:33.846" v="903" actId="478"/>
          <ac:spMkLst>
            <pc:docMk/>
            <pc:sldMk cId="901865212" sldId="272"/>
            <ac:spMk id="3" creationId="{A9844A9C-F59B-2860-50C1-B52E1EEC3A08}"/>
          </ac:spMkLst>
        </pc:spChg>
        <pc:picChg chg="add mod">
          <ac:chgData name="Kent, Ian R" userId="15d88a6a-3a59-47ea-b926-8bc29bc47bd0" providerId="ADAL" clId="{42B2A144-90FD-4812-8BCA-A3C3D4E96D6F}" dt="2024-05-27T19:45:46.421" v="909" actId="14100"/>
          <ac:picMkLst>
            <pc:docMk/>
            <pc:sldMk cId="901865212" sldId="272"/>
            <ac:picMk id="5" creationId="{B493C1D9-27FF-D06D-4119-7521E030E995}"/>
          </ac:picMkLst>
        </pc:picChg>
      </pc:sldChg>
      <pc:sldChg chg="addSp delSp modSp new mod setBg">
        <pc:chgData name="Kent, Ian R" userId="15d88a6a-3a59-47ea-b926-8bc29bc47bd0" providerId="ADAL" clId="{42B2A144-90FD-4812-8BCA-A3C3D4E96D6F}" dt="2024-05-27T20:02:14.395" v="1020" actId="14100"/>
        <pc:sldMkLst>
          <pc:docMk/>
          <pc:sldMk cId="4124945860" sldId="273"/>
        </pc:sldMkLst>
        <pc:spChg chg="del">
          <ac:chgData name="Kent, Ian R" userId="15d88a6a-3a59-47ea-b926-8bc29bc47bd0" providerId="ADAL" clId="{42B2A144-90FD-4812-8BCA-A3C3D4E96D6F}" dt="2024-05-27T19:52:06.641" v="986" actId="478"/>
          <ac:spMkLst>
            <pc:docMk/>
            <pc:sldMk cId="4124945860" sldId="273"/>
            <ac:spMk id="2" creationId="{E27002C2-E82F-7044-2903-34A85607B561}"/>
          </ac:spMkLst>
        </pc:spChg>
        <pc:spChg chg="del">
          <ac:chgData name="Kent, Ian R" userId="15d88a6a-3a59-47ea-b926-8bc29bc47bd0" providerId="ADAL" clId="{42B2A144-90FD-4812-8BCA-A3C3D4E96D6F}" dt="2024-05-27T19:52:06.641" v="986" actId="478"/>
          <ac:spMkLst>
            <pc:docMk/>
            <pc:sldMk cId="4124945860" sldId="273"/>
            <ac:spMk id="3" creationId="{6FBAE728-3D4D-0B3D-24AD-E4ED816A6A2F}"/>
          </ac:spMkLst>
        </pc:spChg>
        <pc:spChg chg="add del">
          <ac:chgData name="Kent, Ian R" userId="15d88a6a-3a59-47ea-b926-8bc29bc47bd0" providerId="ADAL" clId="{42B2A144-90FD-4812-8BCA-A3C3D4E96D6F}" dt="2024-05-27T20:00:43.115" v="1006" actId="26606"/>
          <ac:spMkLst>
            <pc:docMk/>
            <pc:sldMk cId="4124945860" sldId="273"/>
            <ac:spMk id="18" creationId="{6C2997EE-0889-44C3-AC0D-18F26AC9AAAB}"/>
          </ac:spMkLst>
        </pc:spChg>
        <pc:picChg chg="add del mod">
          <ac:chgData name="Kent, Ian R" userId="15d88a6a-3a59-47ea-b926-8bc29bc47bd0" providerId="ADAL" clId="{42B2A144-90FD-4812-8BCA-A3C3D4E96D6F}" dt="2024-05-27T19:59:03.095" v="998" actId="478"/>
          <ac:picMkLst>
            <pc:docMk/>
            <pc:sldMk cId="4124945860" sldId="273"/>
            <ac:picMk id="5" creationId="{A5639ED0-565D-0BBA-B1FA-73DED0FDE1EF}"/>
          </ac:picMkLst>
        </pc:picChg>
        <pc:picChg chg="add mod ord">
          <ac:chgData name="Kent, Ian R" userId="15d88a6a-3a59-47ea-b926-8bc29bc47bd0" providerId="ADAL" clId="{42B2A144-90FD-4812-8BCA-A3C3D4E96D6F}" dt="2024-05-27T20:01:50.706" v="1017" actId="14100"/>
          <ac:picMkLst>
            <pc:docMk/>
            <pc:sldMk cId="4124945860" sldId="273"/>
            <ac:picMk id="7" creationId="{EC72B2E5-78C6-99DA-965D-40BB572D835D}"/>
          </ac:picMkLst>
        </pc:picChg>
        <pc:picChg chg="add mod ord">
          <ac:chgData name="Kent, Ian R" userId="15d88a6a-3a59-47ea-b926-8bc29bc47bd0" providerId="ADAL" clId="{42B2A144-90FD-4812-8BCA-A3C3D4E96D6F}" dt="2024-05-27T20:02:05.334" v="1018" actId="14100"/>
          <ac:picMkLst>
            <pc:docMk/>
            <pc:sldMk cId="4124945860" sldId="273"/>
            <ac:picMk id="9" creationId="{8E64786A-FE01-62CA-28A7-BB6685D62ACD}"/>
          </ac:picMkLst>
        </pc:picChg>
        <pc:picChg chg="add mod ord">
          <ac:chgData name="Kent, Ian R" userId="15d88a6a-3a59-47ea-b926-8bc29bc47bd0" providerId="ADAL" clId="{42B2A144-90FD-4812-8BCA-A3C3D4E96D6F}" dt="2024-05-27T20:01:08.181" v="1011" actId="14100"/>
          <ac:picMkLst>
            <pc:docMk/>
            <pc:sldMk cId="4124945860" sldId="273"/>
            <ac:picMk id="11" creationId="{7EDD64A8-FE44-B4FD-EB2E-1BFDD1A6B203}"/>
          </ac:picMkLst>
        </pc:picChg>
        <pc:picChg chg="add mod">
          <ac:chgData name="Kent, Ian R" userId="15d88a6a-3a59-47ea-b926-8bc29bc47bd0" providerId="ADAL" clId="{42B2A144-90FD-4812-8BCA-A3C3D4E96D6F}" dt="2024-05-27T20:02:14.395" v="1020" actId="14100"/>
          <ac:picMkLst>
            <pc:docMk/>
            <pc:sldMk cId="4124945860" sldId="273"/>
            <ac:picMk id="13" creationId="{EC68B857-A6EF-32DE-2874-E31DAFFC77B6}"/>
          </ac:picMkLst>
        </pc:picChg>
      </pc:sldChg>
      <pc:sldChg chg="addSp modSp add mod">
        <pc:chgData name="Kent, Ian R" userId="15d88a6a-3a59-47ea-b926-8bc29bc47bd0" providerId="ADAL" clId="{42B2A144-90FD-4812-8BCA-A3C3D4E96D6F}" dt="2024-05-27T19:46:35.899" v="929" actId="1076"/>
        <pc:sldMkLst>
          <pc:docMk/>
          <pc:sldMk cId="3749727874" sldId="274"/>
        </pc:sldMkLst>
        <pc:spChg chg="add mod">
          <ac:chgData name="Kent, Ian R" userId="15d88a6a-3a59-47ea-b926-8bc29bc47bd0" providerId="ADAL" clId="{42B2A144-90FD-4812-8BCA-A3C3D4E96D6F}" dt="2024-05-27T19:46:35.899" v="929" actId="1076"/>
          <ac:spMkLst>
            <pc:docMk/>
            <pc:sldMk cId="3749727874" sldId="274"/>
            <ac:spMk id="2" creationId="{9FA098A5-9D74-2F40-170E-DFB1A551EB93}"/>
          </ac:spMkLst>
        </pc:spChg>
      </pc:sldChg>
      <pc:sldChg chg="addSp delSp modSp add mod ord">
        <pc:chgData name="Kent, Ian R" userId="15d88a6a-3a59-47ea-b926-8bc29bc47bd0" providerId="ADAL" clId="{42B2A144-90FD-4812-8BCA-A3C3D4E96D6F}" dt="2024-05-27T19:51:35.013" v="985" actId="20577"/>
        <pc:sldMkLst>
          <pc:docMk/>
          <pc:sldMk cId="2565416325" sldId="275"/>
        </pc:sldMkLst>
        <pc:spChg chg="mod">
          <ac:chgData name="Kent, Ian R" userId="15d88a6a-3a59-47ea-b926-8bc29bc47bd0" providerId="ADAL" clId="{42B2A144-90FD-4812-8BCA-A3C3D4E96D6F}" dt="2024-05-27T19:47:55.133" v="943" actId="20577"/>
          <ac:spMkLst>
            <pc:docMk/>
            <pc:sldMk cId="2565416325" sldId="275"/>
            <ac:spMk id="2" creationId="{EA20AD98-AD2A-CE40-C8B7-64836E7AA7AE}"/>
          </ac:spMkLst>
        </pc:spChg>
        <pc:spChg chg="mod">
          <ac:chgData name="Kent, Ian R" userId="15d88a6a-3a59-47ea-b926-8bc29bc47bd0" providerId="ADAL" clId="{42B2A144-90FD-4812-8BCA-A3C3D4E96D6F}" dt="2024-05-27T19:51:35.013" v="985" actId="20577"/>
          <ac:spMkLst>
            <pc:docMk/>
            <pc:sldMk cId="2565416325" sldId="275"/>
            <ac:spMk id="23" creationId="{655CADA4-7762-A7BA-1ED0-5417354D4B42}"/>
          </ac:spMkLst>
        </pc:spChg>
        <pc:picChg chg="del">
          <ac:chgData name="Kent, Ian R" userId="15d88a6a-3a59-47ea-b926-8bc29bc47bd0" providerId="ADAL" clId="{42B2A144-90FD-4812-8BCA-A3C3D4E96D6F}" dt="2024-05-27T19:48:41.421" v="962" actId="478"/>
          <ac:picMkLst>
            <pc:docMk/>
            <pc:sldMk cId="2565416325" sldId="275"/>
            <ac:picMk id="4" creationId="{4B1B9CE1-F032-DAE0-D6A4-45304DA2BE22}"/>
          </ac:picMkLst>
        </pc:picChg>
        <pc:picChg chg="add mod">
          <ac:chgData name="Kent, Ian R" userId="15d88a6a-3a59-47ea-b926-8bc29bc47bd0" providerId="ADAL" clId="{42B2A144-90FD-4812-8BCA-A3C3D4E96D6F}" dt="2024-05-27T19:51:22.322" v="974" actId="1076"/>
          <ac:picMkLst>
            <pc:docMk/>
            <pc:sldMk cId="2565416325" sldId="275"/>
            <ac:picMk id="5" creationId="{60756459-BD9E-D58B-3E45-4AEE2F023AB6}"/>
          </ac:picMkLst>
        </pc:picChg>
        <pc:picChg chg="add mod">
          <ac:chgData name="Kent, Ian R" userId="15d88a6a-3a59-47ea-b926-8bc29bc47bd0" providerId="ADAL" clId="{42B2A144-90FD-4812-8BCA-A3C3D4E96D6F}" dt="2024-05-27T19:51:13.554" v="972" actId="1076"/>
          <ac:picMkLst>
            <pc:docMk/>
            <pc:sldMk cId="2565416325" sldId="275"/>
            <ac:picMk id="7" creationId="{8E1214C0-8EB5-7885-0BDC-B9852EA77F16}"/>
          </ac:picMkLst>
        </pc:picChg>
        <pc:picChg chg="del">
          <ac:chgData name="Kent, Ian R" userId="15d88a6a-3a59-47ea-b926-8bc29bc47bd0" providerId="ADAL" clId="{42B2A144-90FD-4812-8BCA-A3C3D4E96D6F}" dt="2024-05-27T19:50:54.603" v="966" actId="478"/>
          <ac:picMkLst>
            <pc:docMk/>
            <pc:sldMk cId="2565416325" sldId="275"/>
            <ac:picMk id="9" creationId="{563C793F-B5C2-10E9-53FA-84E921F2400A}"/>
          </ac:picMkLst>
        </pc:picChg>
      </pc:sldChg>
      <pc:sldChg chg="modSp add mod ord">
        <pc:chgData name="Kent, Ian R" userId="15d88a6a-3a59-47ea-b926-8bc29bc47bd0" providerId="ADAL" clId="{42B2A144-90FD-4812-8BCA-A3C3D4E96D6F}" dt="2024-05-27T20:26:50.089" v="1611" actId="20577"/>
        <pc:sldMkLst>
          <pc:docMk/>
          <pc:sldMk cId="2570423857" sldId="276"/>
        </pc:sldMkLst>
        <pc:spChg chg="mod">
          <ac:chgData name="Kent, Ian R" userId="15d88a6a-3a59-47ea-b926-8bc29bc47bd0" providerId="ADAL" clId="{42B2A144-90FD-4812-8BCA-A3C3D4E96D6F}" dt="2024-05-27T20:26:50.089" v="1611" actId="20577"/>
          <ac:spMkLst>
            <pc:docMk/>
            <pc:sldMk cId="2570423857" sldId="276"/>
            <ac:spMk id="3" creationId="{E8C56CA1-2562-1595-5CBB-069DBFDA4A6F}"/>
          </ac:spMkLst>
        </pc:spChg>
      </pc:sldChg>
      <pc:sldChg chg="addSp delSp modSp new mod setBg">
        <pc:chgData name="Kent, Ian R" userId="15d88a6a-3a59-47ea-b926-8bc29bc47bd0" providerId="ADAL" clId="{42B2A144-90FD-4812-8BCA-A3C3D4E96D6F}" dt="2024-05-27T20:33:45.353" v="1695" actId="207"/>
        <pc:sldMkLst>
          <pc:docMk/>
          <pc:sldMk cId="3671526685" sldId="277"/>
        </pc:sldMkLst>
        <pc:spChg chg="del">
          <ac:chgData name="Kent, Ian R" userId="15d88a6a-3a59-47ea-b926-8bc29bc47bd0" providerId="ADAL" clId="{42B2A144-90FD-4812-8BCA-A3C3D4E96D6F}" dt="2024-05-27T20:27:22.663" v="1612" actId="478"/>
          <ac:spMkLst>
            <pc:docMk/>
            <pc:sldMk cId="3671526685" sldId="277"/>
            <ac:spMk id="2" creationId="{C8E5270B-2684-9F02-C5B6-D500E82DFD3C}"/>
          </ac:spMkLst>
        </pc:spChg>
        <pc:spChg chg="del">
          <ac:chgData name="Kent, Ian R" userId="15d88a6a-3a59-47ea-b926-8bc29bc47bd0" providerId="ADAL" clId="{42B2A144-90FD-4812-8BCA-A3C3D4E96D6F}" dt="2024-05-27T20:27:22.663" v="1612" actId="478"/>
          <ac:spMkLst>
            <pc:docMk/>
            <pc:sldMk cId="3671526685" sldId="277"/>
            <ac:spMk id="3" creationId="{8E22B760-4D94-FF94-3A49-9D64B22F1311}"/>
          </ac:spMkLst>
        </pc:spChg>
        <pc:spChg chg="add mod">
          <ac:chgData name="Kent, Ian R" userId="15d88a6a-3a59-47ea-b926-8bc29bc47bd0" providerId="ADAL" clId="{42B2A144-90FD-4812-8BCA-A3C3D4E96D6F}" dt="2024-05-27T20:33:45.353" v="1695" actId="207"/>
          <ac:spMkLst>
            <pc:docMk/>
            <pc:sldMk cId="3671526685" sldId="277"/>
            <ac:spMk id="10" creationId="{553636A8-D864-D00F-264A-45DB69F630E7}"/>
          </ac:spMkLst>
        </pc:spChg>
        <pc:spChg chg="add">
          <ac:chgData name="Kent, Ian R" userId="15d88a6a-3a59-47ea-b926-8bc29bc47bd0" providerId="ADAL" clId="{42B2A144-90FD-4812-8BCA-A3C3D4E96D6F}" dt="2024-05-27T20:28:37.458" v="1622" actId="26606"/>
          <ac:spMkLst>
            <pc:docMk/>
            <pc:sldMk cId="3671526685" sldId="277"/>
            <ac:spMk id="14" creationId="{42A4FC2C-047E-45A5-965D-8E1E3BF09BC6}"/>
          </ac:spMkLst>
        </pc:spChg>
        <pc:picChg chg="add mod">
          <ac:chgData name="Kent, Ian R" userId="15d88a6a-3a59-47ea-b926-8bc29bc47bd0" providerId="ADAL" clId="{42B2A144-90FD-4812-8BCA-A3C3D4E96D6F}" dt="2024-05-27T20:28:37.458" v="1622" actId="26606"/>
          <ac:picMkLst>
            <pc:docMk/>
            <pc:sldMk cId="3671526685" sldId="277"/>
            <ac:picMk id="5" creationId="{C28F0643-7907-39D2-08E7-61345069B8B4}"/>
          </ac:picMkLst>
        </pc:picChg>
        <pc:picChg chg="add mod">
          <ac:chgData name="Kent, Ian R" userId="15d88a6a-3a59-47ea-b926-8bc29bc47bd0" providerId="ADAL" clId="{42B2A144-90FD-4812-8BCA-A3C3D4E96D6F}" dt="2024-05-27T20:28:37.458" v="1622" actId="26606"/>
          <ac:picMkLst>
            <pc:docMk/>
            <pc:sldMk cId="3671526685" sldId="277"/>
            <ac:picMk id="7" creationId="{12A1459D-8EA7-2F73-4DCD-8EF091718AF2}"/>
          </ac:picMkLst>
        </pc:picChg>
        <pc:picChg chg="add mod">
          <ac:chgData name="Kent, Ian R" userId="15d88a6a-3a59-47ea-b926-8bc29bc47bd0" providerId="ADAL" clId="{42B2A144-90FD-4812-8BCA-A3C3D4E96D6F}" dt="2024-05-27T20:28:37.458" v="1622" actId="26606"/>
          <ac:picMkLst>
            <pc:docMk/>
            <pc:sldMk cId="3671526685" sldId="277"/>
            <ac:picMk id="9" creationId="{90F33FDE-9C63-FBD0-44E8-057D8711F55D}"/>
          </ac:picMkLst>
        </pc:picChg>
      </pc:sldChg>
      <pc:sldChg chg="addSp delSp modSp new mod">
        <pc:chgData name="Kent, Ian R" userId="15d88a6a-3a59-47ea-b926-8bc29bc47bd0" providerId="ADAL" clId="{42B2A144-90FD-4812-8BCA-A3C3D4E96D6F}" dt="2024-05-27T20:33:58.939" v="1697" actId="1037"/>
        <pc:sldMkLst>
          <pc:docMk/>
          <pc:sldMk cId="3217009333" sldId="278"/>
        </pc:sldMkLst>
        <pc:spChg chg="del">
          <ac:chgData name="Kent, Ian R" userId="15d88a6a-3a59-47ea-b926-8bc29bc47bd0" providerId="ADAL" clId="{42B2A144-90FD-4812-8BCA-A3C3D4E96D6F}" dt="2024-05-27T20:30:14.548" v="1624" actId="478"/>
          <ac:spMkLst>
            <pc:docMk/>
            <pc:sldMk cId="3217009333" sldId="278"/>
            <ac:spMk id="2" creationId="{3CC5EFFF-15C4-9406-63FB-870BE21A4362}"/>
          </ac:spMkLst>
        </pc:spChg>
        <pc:spChg chg="del">
          <ac:chgData name="Kent, Ian R" userId="15d88a6a-3a59-47ea-b926-8bc29bc47bd0" providerId="ADAL" clId="{42B2A144-90FD-4812-8BCA-A3C3D4E96D6F}" dt="2024-05-27T20:30:14.548" v="1624" actId="478"/>
          <ac:spMkLst>
            <pc:docMk/>
            <pc:sldMk cId="3217009333" sldId="278"/>
            <ac:spMk id="3" creationId="{B38B5FCE-B2E1-FF33-B669-AA09E0E61FA7}"/>
          </ac:spMkLst>
        </pc:spChg>
        <pc:spChg chg="add mod">
          <ac:chgData name="Kent, Ian R" userId="15d88a6a-3a59-47ea-b926-8bc29bc47bd0" providerId="ADAL" clId="{42B2A144-90FD-4812-8BCA-A3C3D4E96D6F}" dt="2024-05-27T20:33:58.939" v="1697" actId="1037"/>
          <ac:spMkLst>
            <pc:docMk/>
            <pc:sldMk cId="3217009333" sldId="278"/>
            <ac:spMk id="6" creationId="{2D3E0EFF-D052-104B-FBFE-6A3BDAEEC34F}"/>
          </ac:spMkLst>
        </pc:spChg>
        <pc:picChg chg="add mod">
          <ac:chgData name="Kent, Ian R" userId="15d88a6a-3a59-47ea-b926-8bc29bc47bd0" providerId="ADAL" clId="{42B2A144-90FD-4812-8BCA-A3C3D4E96D6F}" dt="2024-05-27T20:32:10.881" v="1631" actId="962"/>
          <ac:picMkLst>
            <pc:docMk/>
            <pc:sldMk cId="3217009333" sldId="278"/>
            <ac:picMk id="5" creationId="{11B83BCD-7BB2-1F0B-8F9C-5A2A574DF4FD}"/>
          </ac:picMkLst>
        </pc:picChg>
      </pc:sldChg>
      <pc:sldChg chg="addSp delSp modSp new mod">
        <pc:chgData name="Kent, Ian R" userId="15d88a6a-3a59-47ea-b926-8bc29bc47bd0" providerId="ADAL" clId="{42B2A144-90FD-4812-8BCA-A3C3D4E96D6F}" dt="2024-05-27T20:41:27.070" v="1723" actId="14100"/>
        <pc:sldMkLst>
          <pc:docMk/>
          <pc:sldMk cId="4161862116" sldId="279"/>
        </pc:sldMkLst>
        <pc:spChg chg="del">
          <ac:chgData name="Kent, Ian R" userId="15d88a6a-3a59-47ea-b926-8bc29bc47bd0" providerId="ADAL" clId="{42B2A144-90FD-4812-8BCA-A3C3D4E96D6F}" dt="2024-05-27T20:34:11.139" v="1699" actId="478"/>
          <ac:spMkLst>
            <pc:docMk/>
            <pc:sldMk cId="4161862116" sldId="279"/>
            <ac:spMk id="2" creationId="{12A31CDE-92EB-C61B-5875-A9E3BC3A6AFE}"/>
          </ac:spMkLst>
        </pc:spChg>
        <pc:spChg chg="del">
          <ac:chgData name="Kent, Ian R" userId="15d88a6a-3a59-47ea-b926-8bc29bc47bd0" providerId="ADAL" clId="{42B2A144-90FD-4812-8BCA-A3C3D4E96D6F}" dt="2024-05-27T20:34:11.139" v="1699" actId="478"/>
          <ac:spMkLst>
            <pc:docMk/>
            <pc:sldMk cId="4161862116" sldId="279"/>
            <ac:spMk id="3" creationId="{83355BE8-6386-2764-2F3B-598C743E3BC9}"/>
          </ac:spMkLst>
        </pc:spChg>
        <pc:picChg chg="add del mod">
          <ac:chgData name="Kent, Ian R" userId="15d88a6a-3a59-47ea-b926-8bc29bc47bd0" providerId="ADAL" clId="{42B2A144-90FD-4812-8BCA-A3C3D4E96D6F}" dt="2024-05-27T20:35:59.195" v="1703" actId="478"/>
          <ac:picMkLst>
            <pc:docMk/>
            <pc:sldMk cId="4161862116" sldId="279"/>
            <ac:picMk id="5" creationId="{3A76776E-D905-AB6E-3959-E340E582437E}"/>
          </ac:picMkLst>
        </pc:picChg>
        <pc:picChg chg="add mod">
          <ac:chgData name="Kent, Ian R" userId="15d88a6a-3a59-47ea-b926-8bc29bc47bd0" providerId="ADAL" clId="{42B2A144-90FD-4812-8BCA-A3C3D4E96D6F}" dt="2024-05-27T20:41:27.070" v="1723" actId="14100"/>
          <ac:picMkLst>
            <pc:docMk/>
            <pc:sldMk cId="4161862116" sldId="279"/>
            <ac:picMk id="7" creationId="{2A82E576-40A6-5855-CFBB-8D77CC40B400}"/>
          </ac:picMkLst>
        </pc:picChg>
      </pc:sldChg>
      <pc:sldChg chg="addSp delSp modSp new mod">
        <pc:chgData name="Kent, Ian R" userId="15d88a6a-3a59-47ea-b926-8bc29bc47bd0" providerId="ADAL" clId="{42B2A144-90FD-4812-8BCA-A3C3D4E96D6F}" dt="2024-05-27T20:49:22.264" v="1792" actId="1076"/>
        <pc:sldMkLst>
          <pc:docMk/>
          <pc:sldMk cId="2369269729" sldId="280"/>
        </pc:sldMkLst>
        <pc:spChg chg="del">
          <ac:chgData name="Kent, Ian R" userId="15d88a6a-3a59-47ea-b926-8bc29bc47bd0" providerId="ADAL" clId="{42B2A144-90FD-4812-8BCA-A3C3D4E96D6F}" dt="2024-05-27T20:36:18.876" v="1706" actId="478"/>
          <ac:spMkLst>
            <pc:docMk/>
            <pc:sldMk cId="2369269729" sldId="280"/>
            <ac:spMk id="2" creationId="{24CCDF1E-B567-0110-6D49-5EC566EC138A}"/>
          </ac:spMkLst>
        </pc:spChg>
        <pc:spChg chg="del">
          <ac:chgData name="Kent, Ian R" userId="15d88a6a-3a59-47ea-b926-8bc29bc47bd0" providerId="ADAL" clId="{42B2A144-90FD-4812-8BCA-A3C3D4E96D6F}" dt="2024-05-27T20:36:18.876" v="1706" actId="478"/>
          <ac:spMkLst>
            <pc:docMk/>
            <pc:sldMk cId="2369269729" sldId="280"/>
            <ac:spMk id="3" creationId="{0BB15A7D-92C2-C137-72C1-5172DED8DDF2}"/>
          </ac:spMkLst>
        </pc:spChg>
        <pc:spChg chg="add mod">
          <ac:chgData name="Kent, Ian R" userId="15d88a6a-3a59-47ea-b926-8bc29bc47bd0" providerId="ADAL" clId="{42B2A144-90FD-4812-8BCA-A3C3D4E96D6F}" dt="2024-05-27T20:49:22.264" v="1792" actId="1076"/>
          <ac:spMkLst>
            <pc:docMk/>
            <pc:sldMk cId="2369269729" sldId="280"/>
            <ac:spMk id="4" creationId="{161DBA33-29A0-AF79-BEC7-E8B82F9904AC}"/>
          </ac:spMkLst>
        </pc:spChg>
        <pc:picChg chg="add mod ord">
          <ac:chgData name="Kent, Ian R" userId="15d88a6a-3a59-47ea-b926-8bc29bc47bd0" providerId="ADAL" clId="{42B2A144-90FD-4812-8BCA-A3C3D4E96D6F}" dt="2024-05-27T20:49:11.517" v="1790" actId="14100"/>
          <ac:picMkLst>
            <pc:docMk/>
            <pc:sldMk cId="2369269729" sldId="280"/>
            <ac:picMk id="6" creationId="{7F9D1233-7D22-F777-0C88-A4186CA8EDF2}"/>
          </ac:picMkLst>
        </pc:picChg>
      </pc:sldChg>
      <pc:sldChg chg="addSp delSp modSp new mod">
        <pc:chgData name="Kent, Ian R" userId="15d88a6a-3a59-47ea-b926-8bc29bc47bd0" providerId="ADAL" clId="{42B2A144-90FD-4812-8BCA-A3C3D4E96D6F}" dt="2024-05-27T20:40:26.536" v="1716" actId="1076"/>
        <pc:sldMkLst>
          <pc:docMk/>
          <pc:sldMk cId="2628764623" sldId="281"/>
        </pc:sldMkLst>
        <pc:spChg chg="del">
          <ac:chgData name="Kent, Ian R" userId="15d88a6a-3a59-47ea-b926-8bc29bc47bd0" providerId="ADAL" clId="{42B2A144-90FD-4812-8BCA-A3C3D4E96D6F}" dt="2024-05-27T20:38:02.724" v="1708" actId="478"/>
          <ac:spMkLst>
            <pc:docMk/>
            <pc:sldMk cId="2628764623" sldId="281"/>
            <ac:spMk id="2" creationId="{1909E1E2-759E-9C72-8357-F9A1FB77BE9A}"/>
          </ac:spMkLst>
        </pc:spChg>
        <pc:spChg chg="del">
          <ac:chgData name="Kent, Ian R" userId="15d88a6a-3a59-47ea-b926-8bc29bc47bd0" providerId="ADAL" clId="{42B2A144-90FD-4812-8BCA-A3C3D4E96D6F}" dt="2024-05-27T20:38:02.724" v="1708" actId="478"/>
          <ac:spMkLst>
            <pc:docMk/>
            <pc:sldMk cId="2628764623" sldId="281"/>
            <ac:spMk id="3" creationId="{DB86931A-6FC5-D072-7FAB-A9360EE51F32}"/>
          </ac:spMkLst>
        </pc:spChg>
        <pc:spChg chg="add mod">
          <ac:chgData name="Kent, Ian R" userId="15d88a6a-3a59-47ea-b926-8bc29bc47bd0" providerId="ADAL" clId="{42B2A144-90FD-4812-8BCA-A3C3D4E96D6F}" dt="2024-05-27T20:40:26.536" v="1716" actId="1076"/>
          <ac:spMkLst>
            <pc:docMk/>
            <pc:sldMk cId="2628764623" sldId="281"/>
            <ac:spMk id="6" creationId="{39AAD0BA-3554-8CFF-FA9D-0300FD7A242A}"/>
          </ac:spMkLst>
        </pc:spChg>
        <pc:picChg chg="add mod">
          <ac:chgData name="Kent, Ian R" userId="15d88a6a-3a59-47ea-b926-8bc29bc47bd0" providerId="ADAL" clId="{42B2A144-90FD-4812-8BCA-A3C3D4E96D6F}" dt="2024-05-27T20:38:10.564" v="1711" actId="14100"/>
          <ac:picMkLst>
            <pc:docMk/>
            <pc:sldMk cId="2628764623" sldId="281"/>
            <ac:picMk id="5" creationId="{E9E6C66C-DEF1-46E3-D8A3-8027136456FE}"/>
          </ac:picMkLst>
        </pc:picChg>
      </pc:sldChg>
      <pc:sldChg chg="addSp delSp modSp new mod">
        <pc:chgData name="Kent, Ian R" userId="15d88a6a-3a59-47ea-b926-8bc29bc47bd0" providerId="ADAL" clId="{42B2A144-90FD-4812-8BCA-A3C3D4E96D6F}" dt="2024-05-27T20:49:42.391" v="1793" actId="14100"/>
        <pc:sldMkLst>
          <pc:docMk/>
          <pc:sldMk cId="1270810579" sldId="282"/>
        </pc:sldMkLst>
        <pc:spChg chg="del">
          <ac:chgData name="Kent, Ian R" userId="15d88a6a-3a59-47ea-b926-8bc29bc47bd0" providerId="ADAL" clId="{42B2A144-90FD-4812-8BCA-A3C3D4E96D6F}" dt="2024-05-27T20:38:54.157" v="1715" actId="478"/>
          <ac:spMkLst>
            <pc:docMk/>
            <pc:sldMk cId="1270810579" sldId="282"/>
            <ac:spMk id="2" creationId="{572CF221-D988-A1E9-0387-A1DD1D101529}"/>
          </ac:spMkLst>
        </pc:spChg>
        <pc:spChg chg="del">
          <ac:chgData name="Kent, Ian R" userId="15d88a6a-3a59-47ea-b926-8bc29bc47bd0" providerId="ADAL" clId="{42B2A144-90FD-4812-8BCA-A3C3D4E96D6F}" dt="2024-05-27T20:38:54.157" v="1715" actId="478"/>
          <ac:spMkLst>
            <pc:docMk/>
            <pc:sldMk cId="1270810579" sldId="282"/>
            <ac:spMk id="3" creationId="{4BF5E243-920A-54C0-1F20-33791B0EDB95}"/>
          </ac:spMkLst>
        </pc:spChg>
        <pc:picChg chg="add mod">
          <ac:chgData name="Kent, Ian R" userId="15d88a6a-3a59-47ea-b926-8bc29bc47bd0" providerId="ADAL" clId="{42B2A144-90FD-4812-8BCA-A3C3D4E96D6F}" dt="2024-05-27T20:49:42.391" v="1793" actId="14100"/>
          <ac:picMkLst>
            <pc:docMk/>
            <pc:sldMk cId="1270810579" sldId="282"/>
            <ac:picMk id="5" creationId="{509EC96E-1432-6FEA-6841-D8DA27AE5F42}"/>
          </ac:picMkLst>
        </pc:picChg>
      </pc:sldChg>
      <pc:sldChg chg="delSp new del mod">
        <pc:chgData name="Kent, Ian R" userId="15d88a6a-3a59-47ea-b926-8bc29bc47bd0" providerId="ADAL" clId="{42B2A144-90FD-4812-8BCA-A3C3D4E96D6F}" dt="2024-05-27T20:45:08.857" v="1727" actId="47"/>
        <pc:sldMkLst>
          <pc:docMk/>
          <pc:sldMk cId="1541934418" sldId="283"/>
        </pc:sldMkLst>
        <pc:spChg chg="del">
          <ac:chgData name="Kent, Ian R" userId="15d88a6a-3a59-47ea-b926-8bc29bc47bd0" providerId="ADAL" clId="{42B2A144-90FD-4812-8BCA-A3C3D4E96D6F}" dt="2024-05-27T20:40:56.560" v="1719" actId="478"/>
          <ac:spMkLst>
            <pc:docMk/>
            <pc:sldMk cId="1541934418" sldId="283"/>
            <ac:spMk id="2" creationId="{87AD2653-50D5-9587-57C8-E398CC3E369A}"/>
          </ac:spMkLst>
        </pc:spChg>
        <pc:spChg chg="del">
          <ac:chgData name="Kent, Ian R" userId="15d88a6a-3a59-47ea-b926-8bc29bc47bd0" providerId="ADAL" clId="{42B2A144-90FD-4812-8BCA-A3C3D4E96D6F}" dt="2024-05-27T20:40:56.560" v="1719" actId="478"/>
          <ac:spMkLst>
            <pc:docMk/>
            <pc:sldMk cId="1541934418" sldId="283"/>
            <ac:spMk id="3" creationId="{49ECE7EE-006C-835E-FA26-0D96DB2DDB57}"/>
          </ac:spMkLst>
        </pc:spChg>
      </pc:sldChg>
      <pc:sldChg chg="addSp modSp add mod ord">
        <pc:chgData name="Kent, Ian R" userId="15d88a6a-3a59-47ea-b926-8bc29bc47bd0" providerId="ADAL" clId="{42B2A144-90FD-4812-8BCA-A3C3D4E96D6F}" dt="2024-05-27T20:46:01.753" v="1756" actId="1076"/>
        <pc:sldMkLst>
          <pc:docMk/>
          <pc:sldMk cId="856415685" sldId="284"/>
        </pc:sldMkLst>
        <pc:spChg chg="add mod">
          <ac:chgData name="Kent, Ian R" userId="15d88a6a-3a59-47ea-b926-8bc29bc47bd0" providerId="ADAL" clId="{42B2A144-90FD-4812-8BCA-A3C3D4E96D6F}" dt="2024-05-27T20:46:01.753" v="1756" actId="1076"/>
          <ac:spMkLst>
            <pc:docMk/>
            <pc:sldMk cId="856415685" sldId="284"/>
            <ac:spMk id="4" creationId="{1059CFF9-8436-B483-876F-D98C5C6CEB1A}"/>
          </ac:spMkLst>
        </pc:spChg>
        <pc:picChg chg="mod">
          <ac:chgData name="Kent, Ian R" userId="15d88a6a-3a59-47ea-b926-8bc29bc47bd0" providerId="ADAL" clId="{42B2A144-90FD-4812-8BCA-A3C3D4E96D6F}" dt="2024-05-27T20:45:41.231" v="1748" actId="1076"/>
          <ac:picMkLst>
            <pc:docMk/>
            <pc:sldMk cId="856415685" sldId="284"/>
            <ac:picMk id="5" creationId="{626A6644-E4E0-0576-D257-642DE3534B3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95FC89-AA5F-4838-A77F-D6DAB321C931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3AECC-0BE1-4F4C-9E27-80DE6D092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0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3AECC-0BE1-4F4C-9E27-80DE6D09245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36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3AECC-0BE1-4F4C-9E27-80DE6D09245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92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3AECC-0BE1-4F4C-9E27-80DE6D09245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317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3AECC-0BE1-4F4C-9E27-80DE6D09245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567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8D108-823B-4628-A57D-77032DC5260F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4B02D4C-4EC1-4009-B8FC-01CB78ACD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21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8D108-823B-4628-A57D-77032DC5260F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4B02D4C-4EC1-4009-B8FC-01CB78ACD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618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8D108-823B-4628-A57D-77032DC5260F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4B02D4C-4EC1-4009-B8FC-01CB78ACDF4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71153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8D108-823B-4628-A57D-77032DC5260F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4B02D4C-4EC1-4009-B8FC-01CB78ACD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61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8D108-823B-4628-A57D-77032DC5260F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4B02D4C-4EC1-4009-B8FC-01CB78ACDF4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070746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8D108-823B-4628-A57D-77032DC5260F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4B02D4C-4EC1-4009-B8FC-01CB78ACD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764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8D108-823B-4628-A57D-77032DC5260F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02D4C-4EC1-4009-B8FC-01CB78ACD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543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8D108-823B-4628-A57D-77032DC5260F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02D4C-4EC1-4009-B8FC-01CB78ACD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050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8D108-823B-4628-A57D-77032DC5260F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02D4C-4EC1-4009-B8FC-01CB78ACD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432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8D108-823B-4628-A57D-77032DC5260F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4B02D4C-4EC1-4009-B8FC-01CB78ACD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90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8D108-823B-4628-A57D-77032DC5260F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4B02D4C-4EC1-4009-B8FC-01CB78ACD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58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8D108-823B-4628-A57D-77032DC5260F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4B02D4C-4EC1-4009-B8FC-01CB78ACD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45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8D108-823B-4628-A57D-77032DC5260F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02D4C-4EC1-4009-B8FC-01CB78ACD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812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8D108-823B-4628-A57D-77032DC5260F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02D4C-4EC1-4009-B8FC-01CB78ACD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60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8D108-823B-4628-A57D-77032DC5260F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02D4C-4EC1-4009-B8FC-01CB78ACD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99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8D108-823B-4628-A57D-77032DC5260F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4B02D4C-4EC1-4009-B8FC-01CB78ACD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505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8D108-823B-4628-A57D-77032DC5260F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4B02D4C-4EC1-4009-B8FC-01CB78ACD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85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589B50-D615-4630-B6F7-29E99FF2C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7A83DF-4E7A-4A81-867E-10E29C4BD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2" y="0"/>
            <a:ext cx="6111243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D42A9-F82C-87AF-8CD9-02BDE3C31C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279" y="967417"/>
            <a:ext cx="5280460" cy="394325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EFFFF"/>
                </a:solidFill>
              </a:rPr>
              <a:t>Ian’s Toxic Trait!</a:t>
            </a:r>
          </a:p>
        </p:txBody>
      </p:sp>
      <p:sp>
        <p:nvSpPr>
          <p:cNvPr id="14" name="Freeform 27">
            <a:extLst>
              <a:ext uri="{FF2B5EF4-FFF2-40B4-BE49-F238E27FC236}">
                <a16:creationId xmlns:a16="http://schemas.microsoft.com/office/drawing/2014/main" id="{435515D7-4CE9-4558-BA93-E245EFB64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6881206" cy="857047"/>
          </a:xfrm>
          <a:custGeom>
            <a:avLst/>
            <a:gdLst>
              <a:gd name="connsiteX0" fmla="*/ 0 w 6881206"/>
              <a:gd name="connsiteY0" fmla="*/ 0 h 857047"/>
              <a:gd name="connsiteX1" fmla="*/ 653445 w 6881206"/>
              <a:gd name="connsiteY1" fmla="*/ 0 h 857047"/>
              <a:gd name="connsiteX2" fmla="*/ 1156123 w 6881206"/>
              <a:gd name="connsiteY2" fmla="*/ 0 h 857047"/>
              <a:gd name="connsiteX3" fmla="*/ 1380221 w 6881206"/>
              <a:gd name="connsiteY3" fmla="*/ 0 h 857047"/>
              <a:gd name="connsiteX4" fmla="*/ 1444324 w 6881206"/>
              <a:gd name="connsiteY4" fmla="*/ 0 h 857047"/>
              <a:gd name="connsiteX5" fmla="*/ 1522072 w 6881206"/>
              <a:gd name="connsiteY5" fmla="*/ 0 h 857047"/>
              <a:gd name="connsiteX6" fmla="*/ 1596570 w 6881206"/>
              <a:gd name="connsiteY6" fmla="*/ 0 h 857047"/>
              <a:gd name="connsiteX7" fmla="*/ 1893047 w 6881206"/>
              <a:gd name="connsiteY7" fmla="*/ 0 h 857047"/>
              <a:gd name="connsiteX8" fmla="*/ 1978260 w 6881206"/>
              <a:gd name="connsiteY8" fmla="*/ 0 h 857047"/>
              <a:gd name="connsiteX9" fmla="*/ 2032793 w 6881206"/>
              <a:gd name="connsiteY9" fmla="*/ 0 h 857047"/>
              <a:gd name="connsiteX10" fmla="*/ 2095032 w 6881206"/>
              <a:gd name="connsiteY10" fmla="*/ 0 h 857047"/>
              <a:gd name="connsiteX11" fmla="*/ 2574748 w 6881206"/>
              <a:gd name="connsiteY11" fmla="*/ 0 h 857047"/>
              <a:gd name="connsiteX12" fmla="*/ 2712413 w 6881206"/>
              <a:gd name="connsiteY12" fmla="*/ 0 h 857047"/>
              <a:gd name="connsiteX13" fmla="*/ 2724164 w 6881206"/>
              <a:gd name="connsiteY13" fmla="*/ 0 h 857047"/>
              <a:gd name="connsiteX14" fmla="*/ 2806423 w 6881206"/>
              <a:gd name="connsiteY14" fmla="*/ 0 h 857047"/>
              <a:gd name="connsiteX15" fmla="*/ 2975563 w 6881206"/>
              <a:gd name="connsiteY15" fmla="*/ 0 h 857047"/>
              <a:gd name="connsiteX16" fmla="*/ 3029696 w 6881206"/>
              <a:gd name="connsiteY16" fmla="*/ 0 h 857047"/>
              <a:gd name="connsiteX17" fmla="*/ 3216247 w 6881206"/>
              <a:gd name="connsiteY17" fmla="*/ 0 h 857047"/>
              <a:gd name="connsiteX18" fmla="*/ 3464491 w 6881206"/>
              <a:gd name="connsiteY18" fmla="*/ 0 h 857047"/>
              <a:gd name="connsiteX19" fmla="*/ 3476820 w 6881206"/>
              <a:gd name="connsiteY19" fmla="*/ 0 h 857047"/>
              <a:gd name="connsiteX20" fmla="*/ 3508932 w 6881206"/>
              <a:gd name="connsiteY20" fmla="*/ 0 h 857047"/>
              <a:gd name="connsiteX21" fmla="*/ 3518154 w 6881206"/>
              <a:gd name="connsiteY21" fmla="*/ 0 h 857047"/>
              <a:gd name="connsiteX22" fmla="*/ 3563124 w 6881206"/>
              <a:gd name="connsiteY22" fmla="*/ 0 h 857047"/>
              <a:gd name="connsiteX23" fmla="*/ 3568615 w 6881206"/>
              <a:gd name="connsiteY23" fmla="*/ 0 h 857047"/>
              <a:gd name="connsiteX24" fmla="*/ 3582711 w 6881206"/>
              <a:gd name="connsiteY24" fmla="*/ 0 h 857047"/>
              <a:gd name="connsiteX25" fmla="*/ 3607047 w 6881206"/>
              <a:gd name="connsiteY25" fmla="*/ 0 h 857047"/>
              <a:gd name="connsiteX26" fmla="*/ 3711363 w 6881206"/>
              <a:gd name="connsiteY26" fmla="*/ 0 h 857047"/>
              <a:gd name="connsiteX27" fmla="*/ 3757936 w 6881206"/>
              <a:gd name="connsiteY27" fmla="*/ 0 h 857047"/>
              <a:gd name="connsiteX28" fmla="*/ 3914505 w 6881206"/>
              <a:gd name="connsiteY28" fmla="*/ 0 h 857047"/>
              <a:gd name="connsiteX29" fmla="*/ 4099165 w 6881206"/>
              <a:gd name="connsiteY29" fmla="*/ 0 h 857047"/>
              <a:gd name="connsiteX30" fmla="*/ 4176573 w 6881206"/>
              <a:gd name="connsiteY30" fmla="*/ 0 h 857047"/>
              <a:gd name="connsiteX31" fmla="*/ 4211043 w 6881206"/>
              <a:gd name="connsiteY31" fmla="*/ 0 h 857047"/>
              <a:gd name="connsiteX32" fmla="*/ 4249415 w 6881206"/>
              <a:gd name="connsiteY32" fmla="*/ 0 h 857047"/>
              <a:gd name="connsiteX33" fmla="*/ 4292911 w 6881206"/>
              <a:gd name="connsiteY33" fmla="*/ 0 h 857047"/>
              <a:gd name="connsiteX34" fmla="*/ 4715176 w 6881206"/>
              <a:gd name="connsiteY34" fmla="*/ 0 h 857047"/>
              <a:gd name="connsiteX35" fmla="*/ 4749035 w 6881206"/>
              <a:gd name="connsiteY35" fmla="*/ 0 h 857047"/>
              <a:gd name="connsiteX36" fmla="*/ 5107279 w 6881206"/>
              <a:gd name="connsiteY36" fmla="*/ 0 h 857047"/>
              <a:gd name="connsiteX37" fmla="*/ 5446306 w 6881206"/>
              <a:gd name="connsiteY37" fmla="*/ 0 h 857047"/>
              <a:gd name="connsiteX38" fmla="*/ 5654500 w 6881206"/>
              <a:gd name="connsiteY38" fmla="*/ 0 h 857047"/>
              <a:gd name="connsiteX39" fmla="*/ 5879355 w 6881206"/>
              <a:gd name="connsiteY39" fmla="*/ 0 h 857047"/>
              <a:gd name="connsiteX40" fmla="*/ 6374171 w 6881206"/>
              <a:gd name="connsiteY40" fmla="*/ 0 h 857047"/>
              <a:gd name="connsiteX41" fmla="*/ 6382691 w 6881206"/>
              <a:gd name="connsiteY41" fmla="*/ 0 h 857047"/>
              <a:gd name="connsiteX42" fmla="*/ 6406881 w 6881206"/>
              <a:gd name="connsiteY42" fmla="*/ 10516 h 857047"/>
              <a:gd name="connsiteX43" fmla="*/ 6411719 w 6881206"/>
              <a:gd name="connsiteY43" fmla="*/ 15774 h 857047"/>
              <a:gd name="connsiteX44" fmla="*/ 6412418 w 6881206"/>
              <a:gd name="connsiteY44" fmla="*/ 16534 h 857047"/>
              <a:gd name="connsiteX45" fmla="*/ 6413765 w 6881206"/>
              <a:gd name="connsiteY45" fmla="*/ 17998 h 857047"/>
              <a:gd name="connsiteX46" fmla="*/ 6418286 w 6881206"/>
              <a:gd name="connsiteY46" fmla="*/ 21854 h 857047"/>
              <a:gd name="connsiteX47" fmla="*/ 6867337 w 6881206"/>
              <a:gd name="connsiteY47" fmla="*/ 404863 h 857047"/>
              <a:gd name="connsiteX48" fmla="*/ 6867337 w 6881206"/>
              <a:gd name="connsiteY48" fmla="*/ 452185 h 857047"/>
              <a:gd name="connsiteX49" fmla="*/ 6491457 w 6881206"/>
              <a:gd name="connsiteY49" fmla="*/ 772784 h 857047"/>
              <a:gd name="connsiteX50" fmla="*/ 6413765 w 6881206"/>
              <a:gd name="connsiteY50" fmla="*/ 839050 h 857047"/>
              <a:gd name="connsiteX51" fmla="*/ 6411719 w 6881206"/>
              <a:gd name="connsiteY51" fmla="*/ 841273 h 857047"/>
              <a:gd name="connsiteX52" fmla="*/ 6406881 w 6881206"/>
              <a:gd name="connsiteY52" fmla="*/ 846531 h 857047"/>
              <a:gd name="connsiteX53" fmla="*/ 6382691 w 6881206"/>
              <a:gd name="connsiteY53" fmla="*/ 857047 h 857047"/>
              <a:gd name="connsiteX54" fmla="*/ 6374171 w 6881206"/>
              <a:gd name="connsiteY54" fmla="*/ 857047 h 857047"/>
              <a:gd name="connsiteX55" fmla="*/ 6368680 w 6881206"/>
              <a:gd name="connsiteY55" fmla="*/ 857047 h 857047"/>
              <a:gd name="connsiteX56" fmla="*/ 6348221 w 6881206"/>
              <a:gd name="connsiteY56" fmla="*/ 857047 h 857047"/>
              <a:gd name="connsiteX57" fmla="*/ 6330248 w 6881206"/>
              <a:gd name="connsiteY57" fmla="*/ 857047 h 857047"/>
              <a:gd name="connsiteX58" fmla="*/ 6266353 w 6881206"/>
              <a:gd name="connsiteY58" fmla="*/ 857047 h 857047"/>
              <a:gd name="connsiteX59" fmla="*/ 6225932 w 6881206"/>
              <a:gd name="connsiteY59" fmla="*/ 857047 h 857047"/>
              <a:gd name="connsiteX60" fmla="*/ 6106926 w 6881206"/>
              <a:gd name="connsiteY60" fmla="*/ 857047 h 857047"/>
              <a:gd name="connsiteX61" fmla="*/ 6022790 w 6881206"/>
              <a:gd name="connsiteY61" fmla="*/ 857047 h 857047"/>
              <a:gd name="connsiteX62" fmla="*/ 5844088 w 6881206"/>
              <a:gd name="connsiteY62" fmla="*/ 857047 h 857047"/>
              <a:gd name="connsiteX63" fmla="*/ 5687880 w 6881206"/>
              <a:gd name="connsiteY63" fmla="*/ 857047 h 857047"/>
              <a:gd name="connsiteX64" fmla="*/ 5451985 w 6881206"/>
              <a:gd name="connsiteY64" fmla="*/ 857047 h 857047"/>
              <a:gd name="connsiteX65" fmla="*/ 5188261 w 6881206"/>
              <a:gd name="connsiteY65" fmla="*/ 857047 h 857047"/>
              <a:gd name="connsiteX66" fmla="*/ 4904764 w 6881206"/>
              <a:gd name="connsiteY66" fmla="*/ 857047 h 857047"/>
              <a:gd name="connsiteX67" fmla="*/ 4490989 w 6881206"/>
              <a:gd name="connsiteY67" fmla="*/ 857047 h 857047"/>
              <a:gd name="connsiteX68" fmla="*/ 4176573 w 6881206"/>
              <a:gd name="connsiteY68" fmla="*/ 857047 h 857047"/>
              <a:gd name="connsiteX69" fmla="*/ 4099165 w 6881206"/>
              <a:gd name="connsiteY69" fmla="*/ 857047 h 857047"/>
              <a:gd name="connsiteX70" fmla="*/ 4089943 w 6881206"/>
              <a:gd name="connsiteY70" fmla="*/ 857047 h 857047"/>
              <a:gd name="connsiteX71" fmla="*/ 4057940 w 6881206"/>
              <a:gd name="connsiteY71" fmla="*/ 857047 h 857047"/>
              <a:gd name="connsiteX72" fmla="*/ 4025386 w 6881206"/>
              <a:gd name="connsiteY72" fmla="*/ 857047 h 857047"/>
              <a:gd name="connsiteX73" fmla="*/ 3850160 w 6881206"/>
              <a:gd name="connsiteY73" fmla="*/ 857047 h 857047"/>
              <a:gd name="connsiteX74" fmla="*/ 3563124 w 6881206"/>
              <a:gd name="connsiteY74" fmla="*/ 857047 h 857047"/>
              <a:gd name="connsiteX75" fmla="*/ 3550795 w 6881206"/>
              <a:gd name="connsiteY75" fmla="*/ 857047 h 857047"/>
              <a:gd name="connsiteX76" fmla="*/ 3508932 w 6881206"/>
              <a:gd name="connsiteY76" fmla="*/ 857047 h 857047"/>
              <a:gd name="connsiteX77" fmla="*/ 3483683 w 6881206"/>
              <a:gd name="connsiteY77" fmla="*/ 857047 h 857047"/>
              <a:gd name="connsiteX78" fmla="*/ 3464491 w 6881206"/>
              <a:gd name="connsiteY78" fmla="*/ 857047 h 857047"/>
              <a:gd name="connsiteX79" fmla="*/ 3452740 w 6881206"/>
              <a:gd name="connsiteY79" fmla="*/ 857047 h 857047"/>
              <a:gd name="connsiteX80" fmla="*/ 3423719 w 6881206"/>
              <a:gd name="connsiteY80" fmla="*/ 857047 h 857047"/>
              <a:gd name="connsiteX81" fmla="*/ 3370481 w 6881206"/>
              <a:gd name="connsiteY81" fmla="*/ 857047 h 857047"/>
              <a:gd name="connsiteX82" fmla="*/ 3306946 w 6881206"/>
              <a:gd name="connsiteY82" fmla="*/ 857047 h 857047"/>
              <a:gd name="connsiteX83" fmla="*/ 3147208 w 6881206"/>
              <a:gd name="connsiteY83" fmla="*/ 857047 h 857047"/>
              <a:gd name="connsiteX84" fmla="*/ 3114429 w 6881206"/>
              <a:gd name="connsiteY84" fmla="*/ 857047 h 857047"/>
              <a:gd name="connsiteX85" fmla="*/ 2960658 w 6881206"/>
              <a:gd name="connsiteY85" fmla="*/ 857047 h 857047"/>
              <a:gd name="connsiteX86" fmla="*/ 2827230 w 6881206"/>
              <a:gd name="connsiteY86" fmla="*/ 857047 h 857047"/>
              <a:gd name="connsiteX87" fmla="*/ 2712413 w 6881206"/>
              <a:gd name="connsiteY87" fmla="*/ 857047 h 857047"/>
              <a:gd name="connsiteX88" fmla="*/ 2680242 w 6881206"/>
              <a:gd name="connsiteY88" fmla="*/ 857047 h 857047"/>
              <a:gd name="connsiteX89" fmla="*/ 2603835 w 6881206"/>
              <a:gd name="connsiteY89" fmla="*/ 857047 h 857047"/>
              <a:gd name="connsiteX90" fmla="*/ 2455042 w 6881206"/>
              <a:gd name="connsiteY90" fmla="*/ 857047 h 857047"/>
              <a:gd name="connsiteX91" fmla="*/ 2426415 w 6881206"/>
              <a:gd name="connsiteY91" fmla="*/ 857047 h 857047"/>
              <a:gd name="connsiteX92" fmla="*/ 2209736 w 6881206"/>
              <a:gd name="connsiteY92" fmla="*/ 857047 h 857047"/>
              <a:gd name="connsiteX93" fmla="*/ 1893047 w 6881206"/>
              <a:gd name="connsiteY93" fmla="*/ 857047 h 857047"/>
              <a:gd name="connsiteX94" fmla="*/ 1885034 w 6881206"/>
              <a:gd name="connsiteY94" fmla="*/ 857047 h 857047"/>
              <a:gd name="connsiteX95" fmla="*/ 1843786 w 6881206"/>
              <a:gd name="connsiteY95" fmla="*/ 857047 h 857047"/>
              <a:gd name="connsiteX96" fmla="*/ 1828944 w 6881206"/>
              <a:gd name="connsiteY96" fmla="*/ 857047 h 857047"/>
              <a:gd name="connsiteX97" fmla="*/ 1380221 w 6881206"/>
              <a:gd name="connsiteY97" fmla="*/ 857047 h 857047"/>
              <a:gd name="connsiteX98" fmla="*/ 1333065 w 6881206"/>
              <a:gd name="connsiteY98" fmla="*/ 857047 h 857047"/>
              <a:gd name="connsiteX99" fmla="*/ 653445 w 6881206"/>
              <a:gd name="connsiteY99" fmla="*/ 857047 h 857047"/>
              <a:gd name="connsiteX100" fmla="*/ 0 w 6881206"/>
              <a:gd name="connsiteY100" fmla="*/ 857047 h 857047"/>
              <a:gd name="connsiteX101" fmla="*/ 0 w 6881206"/>
              <a:gd name="connsiteY101" fmla="*/ 0 h 85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881206" h="857047">
                <a:moveTo>
                  <a:pt x="0" y="0"/>
                </a:moveTo>
                <a:cubicBezTo>
                  <a:pt x="0" y="0"/>
                  <a:pt x="0" y="0"/>
                  <a:pt x="653445" y="0"/>
                </a:cubicBezTo>
                <a:cubicBezTo>
                  <a:pt x="653445" y="0"/>
                  <a:pt x="653445" y="0"/>
                  <a:pt x="1156123" y="0"/>
                </a:cubicBezTo>
                <a:lnTo>
                  <a:pt x="1380221" y="0"/>
                </a:lnTo>
                <a:cubicBezTo>
                  <a:pt x="1380221" y="0"/>
                  <a:pt x="1380221" y="0"/>
                  <a:pt x="1444324" y="0"/>
                </a:cubicBezTo>
                <a:lnTo>
                  <a:pt x="1522072" y="0"/>
                </a:lnTo>
                <a:lnTo>
                  <a:pt x="1596570" y="0"/>
                </a:lnTo>
                <a:cubicBezTo>
                  <a:pt x="1668686" y="0"/>
                  <a:pt x="1764840" y="0"/>
                  <a:pt x="1893047" y="0"/>
                </a:cubicBezTo>
                <a:cubicBezTo>
                  <a:pt x="1893047" y="0"/>
                  <a:pt x="1893047" y="0"/>
                  <a:pt x="1978260" y="0"/>
                </a:cubicBezTo>
                <a:lnTo>
                  <a:pt x="2032793" y="0"/>
                </a:lnTo>
                <a:lnTo>
                  <a:pt x="2095032" y="0"/>
                </a:lnTo>
                <a:cubicBezTo>
                  <a:pt x="2196025" y="0"/>
                  <a:pt x="2347515" y="0"/>
                  <a:pt x="2574748" y="0"/>
                </a:cubicBezTo>
                <a:lnTo>
                  <a:pt x="2712413" y="0"/>
                </a:lnTo>
                <a:lnTo>
                  <a:pt x="2724164" y="0"/>
                </a:lnTo>
                <a:lnTo>
                  <a:pt x="2806423" y="0"/>
                </a:lnTo>
                <a:lnTo>
                  <a:pt x="2975563" y="0"/>
                </a:lnTo>
                <a:lnTo>
                  <a:pt x="3029696" y="0"/>
                </a:lnTo>
                <a:lnTo>
                  <a:pt x="3216247" y="0"/>
                </a:lnTo>
                <a:lnTo>
                  <a:pt x="3464491" y="0"/>
                </a:lnTo>
                <a:lnTo>
                  <a:pt x="3476820" y="0"/>
                </a:lnTo>
                <a:lnTo>
                  <a:pt x="3508932" y="0"/>
                </a:lnTo>
                <a:cubicBezTo>
                  <a:pt x="3508932" y="0"/>
                  <a:pt x="3508932" y="0"/>
                  <a:pt x="3518154" y="0"/>
                </a:cubicBezTo>
                <a:lnTo>
                  <a:pt x="3563124" y="0"/>
                </a:lnTo>
                <a:lnTo>
                  <a:pt x="3568615" y="0"/>
                </a:lnTo>
                <a:lnTo>
                  <a:pt x="3582711" y="0"/>
                </a:lnTo>
                <a:lnTo>
                  <a:pt x="3607047" y="0"/>
                </a:lnTo>
                <a:lnTo>
                  <a:pt x="3711363" y="0"/>
                </a:lnTo>
                <a:lnTo>
                  <a:pt x="3757936" y="0"/>
                </a:lnTo>
                <a:lnTo>
                  <a:pt x="3914505" y="0"/>
                </a:lnTo>
                <a:lnTo>
                  <a:pt x="4099165" y="0"/>
                </a:lnTo>
                <a:cubicBezTo>
                  <a:pt x="4099165" y="0"/>
                  <a:pt x="4099165" y="0"/>
                  <a:pt x="4176573" y="0"/>
                </a:cubicBezTo>
                <a:cubicBezTo>
                  <a:pt x="4176573" y="0"/>
                  <a:pt x="4176573" y="0"/>
                  <a:pt x="4211043" y="0"/>
                </a:cubicBezTo>
                <a:lnTo>
                  <a:pt x="4249415" y="0"/>
                </a:lnTo>
                <a:lnTo>
                  <a:pt x="4292911" y="0"/>
                </a:lnTo>
                <a:cubicBezTo>
                  <a:pt x="4370470" y="0"/>
                  <a:pt x="4499735" y="0"/>
                  <a:pt x="4715176" y="0"/>
                </a:cubicBezTo>
                <a:lnTo>
                  <a:pt x="4749035" y="0"/>
                </a:lnTo>
                <a:lnTo>
                  <a:pt x="5107279" y="0"/>
                </a:lnTo>
                <a:lnTo>
                  <a:pt x="5446306" y="0"/>
                </a:lnTo>
                <a:lnTo>
                  <a:pt x="5654500" y="0"/>
                </a:lnTo>
                <a:lnTo>
                  <a:pt x="5879355" y="0"/>
                </a:lnTo>
                <a:lnTo>
                  <a:pt x="6374171" y="0"/>
                </a:lnTo>
                <a:lnTo>
                  <a:pt x="6382691" y="0"/>
                </a:lnTo>
                <a:cubicBezTo>
                  <a:pt x="6392367" y="0"/>
                  <a:pt x="6402043" y="5258"/>
                  <a:pt x="6406881" y="10516"/>
                </a:cubicBezTo>
                <a:cubicBezTo>
                  <a:pt x="6406881" y="10516"/>
                  <a:pt x="6411719" y="10516"/>
                  <a:pt x="6411719" y="15774"/>
                </a:cubicBezTo>
                <a:cubicBezTo>
                  <a:pt x="6411719" y="15774"/>
                  <a:pt x="6411719" y="15774"/>
                  <a:pt x="6412418" y="16534"/>
                </a:cubicBezTo>
                <a:lnTo>
                  <a:pt x="6413765" y="17998"/>
                </a:lnTo>
                <a:lnTo>
                  <a:pt x="6418286" y="21854"/>
                </a:lnTo>
                <a:cubicBezTo>
                  <a:pt x="6439669" y="40092"/>
                  <a:pt x="6525203" y="113046"/>
                  <a:pt x="6867337" y="404863"/>
                </a:cubicBezTo>
                <a:cubicBezTo>
                  <a:pt x="6885830" y="415379"/>
                  <a:pt x="6885830" y="436411"/>
                  <a:pt x="6867337" y="452185"/>
                </a:cubicBezTo>
                <a:cubicBezTo>
                  <a:pt x="6867337" y="452185"/>
                  <a:pt x="6867337" y="452185"/>
                  <a:pt x="6491457" y="772784"/>
                </a:cubicBezTo>
                <a:lnTo>
                  <a:pt x="6413765" y="839050"/>
                </a:lnTo>
                <a:lnTo>
                  <a:pt x="6411719" y="841273"/>
                </a:lnTo>
                <a:cubicBezTo>
                  <a:pt x="6411719" y="841273"/>
                  <a:pt x="6406881" y="841273"/>
                  <a:pt x="6406881" y="846531"/>
                </a:cubicBezTo>
                <a:cubicBezTo>
                  <a:pt x="6402043" y="851789"/>
                  <a:pt x="6392367" y="857047"/>
                  <a:pt x="6382691" y="857047"/>
                </a:cubicBezTo>
                <a:lnTo>
                  <a:pt x="6374171" y="857047"/>
                </a:lnTo>
                <a:lnTo>
                  <a:pt x="6368680" y="857047"/>
                </a:lnTo>
                <a:lnTo>
                  <a:pt x="6348221" y="857047"/>
                </a:lnTo>
                <a:lnTo>
                  <a:pt x="6330248" y="857047"/>
                </a:lnTo>
                <a:lnTo>
                  <a:pt x="6266353" y="857047"/>
                </a:lnTo>
                <a:lnTo>
                  <a:pt x="6225932" y="857047"/>
                </a:lnTo>
                <a:lnTo>
                  <a:pt x="6106926" y="857047"/>
                </a:lnTo>
                <a:lnTo>
                  <a:pt x="6022790" y="857047"/>
                </a:lnTo>
                <a:lnTo>
                  <a:pt x="5844088" y="857047"/>
                </a:lnTo>
                <a:lnTo>
                  <a:pt x="5687880" y="857047"/>
                </a:lnTo>
                <a:lnTo>
                  <a:pt x="5451985" y="857047"/>
                </a:lnTo>
                <a:lnTo>
                  <a:pt x="5188261" y="857047"/>
                </a:lnTo>
                <a:lnTo>
                  <a:pt x="4904764" y="857047"/>
                </a:lnTo>
                <a:lnTo>
                  <a:pt x="4490989" y="857047"/>
                </a:lnTo>
                <a:lnTo>
                  <a:pt x="4176573" y="857047"/>
                </a:lnTo>
                <a:cubicBezTo>
                  <a:pt x="4176573" y="857047"/>
                  <a:pt x="4176573" y="857047"/>
                  <a:pt x="4099165" y="857047"/>
                </a:cubicBezTo>
                <a:cubicBezTo>
                  <a:pt x="4099165" y="857047"/>
                  <a:pt x="4099165" y="857047"/>
                  <a:pt x="4089943" y="857047"/>
                </a:cubicBezTo>
                <a:lnTo>
                  <a:pt x="4057940" y="857047"/>
                </a:lnTo>
                <a:lnTo>
                  <a:pt x="4025386" y="857047"/>
                </a:lnTo>
                <a:cubicBezTo>
                  <a:pt x="3988496" y="857047"/>
                  <a:pt x="3933162" y="857047"/>
                  <a:pt x="3850160" y="857047"/>
                </a:cubicBezTo>
                <a:lnTo>
                  <a:pt x="3563124" y="857047"/>
                </a:lnTo>
                <a:lnTo>
                  <a:pt x="3550795" y="857047"/>
                </a:lnTo>
                <a:lnTo>
                  <a:pt x="3508932" y="857047"/>
                </a:lnTo>
                <a:cubicBezTo>
                  <a:pt x="3508932" y="857047"/>
                  <a:pt x="3508932" y="857047"/>
                  <a:pt x="3483683" y="857047"/>
                </a:cubicBezTo>
                <a:lnTo>
                  <a:pt x="3464491" y="857047"/>
                </a:lnTo>
                <a:lnTo>
                  <a:pt x="3452740" y="857047"/>
                </a:lnTo>
                <a:lnTo>
                  <a:pt x="3423719" y="857047"/>
                </a:lnTo>
                <a:lnTo>
                  <a:pt x="3370481" y="857047"/>
                </a:lnTo>
                <a:lnTo>
                  <a:pt x="3306946" y="857047"/>
                </a:lnTo>
                <a:lnTo>
                  <a:pt x="3147208" y="857047"/>
                </a:lnTo>
                <a:lnTo>
                  <a:pt x="3114429" y="857047"/>
                </a:lnTo>
                <a:lnTo>
                  <a:pt x="2960658" y="857047"/>
                </a:lnTo>
                <a:lnTo>
                  <a:pt x="2827230" y="857047"/>
                </a:lnTo>
                <a:lnTo>
                  <a:pt x="2712413" y="857047"/>
                </a:lnTo>
                <a:lnTo>
                  <a:pt x="2680242" y="857047"/>
                </a:lnTo>
                <a:lnTo>
                  <a:pt x="2603835" y="857047"/>
                </a:lnTo>
                <a:lnTo>
                  <a:pt x="2455042" y="857047"/>
                </a:lnTo>
                <a:lnTo>
                  <a:pt x="2426415" y="857047"/>
                </a:lnTo>
                <a:lnTo>
                  <a:pt x="2209736" y="857047"/>
                </a:lnTo>
                <a:lnTo>
                  <a:pt x="1893047" y="857047"/>
                </a:lnTo>
                <a:cubicBezTo>
                  <a:pt x="1893047" y="857047"/>
                  <a:pt x="1893047" y="857047"/>
                  <a:pt x="1885034" y="857047"/>
                </a:cubicBezTo>
                <a:lnTo>
                  <a:pt x="1843786" y="857047"/>
                </a:lnTo>
                <a:lnTo>
                  <a:pt x="1828944" y="857047"/>
                </a:lnTo>
                <a:cubicBezTo>
                  <a:pt x="1764840" y="857047"/>
                  <a:pt x="1636634" y="857047"/>
                  <a:pt x="1380221" y="857047"/>
                </a:cubicBezTo>
                <a:lnTo>
                  <a:pt x="1333065" y="857047"/>
                </a:lnTo>
                <a:cubicBezTo>
                  <a:pt x="1136016" y="857047"/>
                  <a:pt x="910816" y="857047"/>
                  <a:pt x="653445" y="857047"/>
                </a:cubicBezTo>
                <a:cubicBezTo>
                  <a:pt x="653445" y="857047"/>
                  <a:pt x="653445" y="857047"/>
                  <a:pt x="0" y="857047"/>
                </a:cubicBezTo>
                <a:cubicBezTo>
                  <a:pt x="0" y="857047"/>
                  <a:pt x="0" y="85704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555246-5A93-05D7-5FA0-1A2AF56A78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279" y="5189400"/>
            <a:ext cx="5280460" cy="544260"/>
          </a:xfrm>
        </p:spPr>
        <p:txBody>
          <a:bodyPr anchor="ctr">
            <a:normAutofit/>
          </a:bodyPr>
          <a:lstStyle/>
          <a:p>
            <a:r>
              <a:rPr lang="en-US" sz="1600">
                <a:solidFill>
                  <a:srgbClr val="FEFFFF"/>
                </a:solidFill>
              </a:rPr>
              <a:t>…and perhaps the perfect profession!</a:t>
            </a:r>
          </a:p>
        </p:txBody>
      </p:sp>
      <p:pic>
        <p:nvPicPr>
          <p:cNvPr id="5" name="Picture 4" descr="A drawing of a snake&#10;&#10;Description automatically generated">
            <a:extLst>
              <a:ext uri="{FF2B5EF4-FFF2-40B4-BE49-F238E27FC236}">
                <a16:creationId xmlns:a16="http://schemas.microsoft.com/office/drawing/2014/main" id="{626A6644-E4E0-0576-D257-642DE3534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061" y="558845"/>
            <a:ext cx="3837561" cy="5723014"/>
          </a:xfrm>
          <a:prstGeom prst="rect">
            <a:avLst/>
          </a:prstGeom>
        </p:spPr>
      </p:pic>
      <p:pic>
        <p:nvPicPr>
          <p:cNvPr id="7" name="Picture 6" descr="A close up of a snake's eye&#10;&#10;Description automatically generated">
            <a:extLst>
              <a:ext uri="{FF2B5EF4-FFF2-40B4-BE49-F238E27FC236}">
                <a16:creationId xmlns:a16="http://schemas.microsoft.com/office/drawing/2014/main" id="{B96E04C2-BA89-B416-B4C4-5FF5831DC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79" y="558845"/>
            <a:ext cx="4990308" cy="332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09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9EE869B-085D-43B3-AED8-9B0655612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4E744A-A072-47AF-981A-3718617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tx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 descr="Reptile head">
            <a:extLst>
              <a:ext uri="{FF2B5EF4-FFF2-40B4-BE49-F238E27FC236}">
                <a16:creationId xmlns:a16="http://schemas.microsoft.com/office/drawing/2014/main" id="{26EEE52F-B156-B33E-1BFA-CABB1B6EB2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82" r="34651" b="-1"/>
          <a:stretch/>
        </p:blipFill>
        <p:spPr>
          <a:xfrm>
            <a:off x="8229598" y="10"/>
            <a:ext cx="3962401" cy="685799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F0254341-1068-4FB7-8AEF-220C6EB41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914694-2ACC-5D8A-1B1B-DC3AB43A6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r>
              <a:rPr lang="en-US" sz="3200">
                <a:solidFill>
                  <a:srgbClr val="FEFFFF"/>
                </a:solidFill>
              </a:rPr>
              <a:t>The Facts!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56CA1-2562-1595-5CBB-069DBFDA4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2032000"/>
            <a:ext cx="7145867" cy="3879222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EFFFF"/>
                </a:solidFill>
              </a:rPr>
              <a:t>Longest fangs of any snake! (2 inches)</a:t>
            </a:r>
          </a:p>
          <a:p>
            <a:r>
              <a:rPr lang="en-US" dirty="0">
                <a:solidFill>
                  <a:srgbClr val="FEFFFF"/>
                </a:solidFill>
              </a:rPr>
              <a:t>Heavy and stout. 19lbs. 4-5ft in length</a:t>
            </a:r>
          </a:p>
          <a:p>
            <a:r>
              <a:rPr lang="en-US" dirty="0">
                <a:solidFill>
                  <a:srgbClr val="FEFFFF"/>
                </a:solidFill>
              </a:rPr>
              <a:t>Hide in dead leaves. Camouflage. Ambush!</a:t>
            </a:r>
          </a:p>
          <a:p>
            <a:r>
              <a:rPr lang="en-US" dirty="0">
                <a:solidFill>
                  <a:srgbClr val="FEFFFF"/>
                </a:solidFill>
              </a:rPr>
              <a:t>Kind of a pacifist</a:t>
            </a:r>
          </a:p>
          <a:p>
            <a:r>
              <a:rPr lang="en-US" dirty="0">
                <a:solidFill>
                  <a:srgbClr val="FEFFFF"/>
                </a:solidFill>
              </a:rPr>
              <a:t>Enormous venom glands. 2</a:t>
            </a:r>
            <a:r>
              <a:rPr lang="en-US" baseline="30000" dirty="0">
                <a:solidFill>
                  <a:srgbClr val="FEFFFF"/>
                </a:solidFill>
              </a:rPr>
              <a:t>nd</a:t>
            </a:r>
            <a:r>
              <a:rPr lang="en-US" dirty="0">
                <a:solidFill>
                  <a:srgbClr val="FEFFFF"/>
                </a:solidFill>
              </a:rPr>
              <a:t> largest quantity of venom</a:t>
            </a:r>
          </a:p>
          <a:p>
            <a:r>
              <a:rPr lang="en-US" dirty="0">
                <a:solidFill>
                  <a:srgbClr val="FEFFFF"/>
                </a:solidFill>
              </a:rPr>
              <a:t>Don’t release after bite, extra venom</a:t>
            </a:r>
          </a:p>
          <a:p>
            <a:r>
              <a:rPr lang="en-US" dirty="0">
                <a:solidFill>
                  <a:srgbClr val="FEFFFF"/>
                </a:solidFill>
              </a:rPr>
              <a:t>Cardio and cytotoxic</a:t>
            </a:r>
          </a:p>
          <a:p>
            <a:r>
              <a:rPr lang="en-US" dirty="0">
                <a:solidFill>
                  <a:srgbClr val="FEFFFF"/>
                </a:solidFill>
              </a:rPr>
              <a:t>Swelling, pain, shock, blistering, uncoordinated movements, defecation, urination, convulsions, swelling togue/eyelids, necrosis, hypotension, heart damage, inhibit coagulation</a:t>
            </a:r>
          </a:p>
          <a:p>
            <a:r>
              <a:rPr lang="en-US" dirty="0">
                <a:solidFill>
                  <a:srgbClr val="FEFFFF"/>
                </a:solidFill>
              </a:rPr>
              <a:t>Excision of impacted tissue, amputation </a:t>
            </a:r>
          </a:p>
          <a:p>
            <a:r>
              <a:rPr lang="en-US" dirty="0">
                <a:solidFill>
                  <a:srgbClr val="FEFFFF"/>
                </a:solidFill>
              </a:rPr>
              <a:t>All bites are an emergency. Require antivenom</a:t>
            </a:r>
          </a:p>
          <a:p>
            <a:endParaRPr lang="en-US" dirty="0">
              <a:solidFill>
                <a:srgbClr val="FEFFFF"/>
              </a:solidFill>
            </a:endParaRPr>
          </a:p>
          <a:p>
            <a:endParaRPr lang="en-US" dirty="0">
              <a:solidFill>
                <a:srgbClr val="FEFFFF"/>
              </a:solidFill>
            </a:endParaRPr>
          </a:p>
          <a:p>
            <a:endParaRPr lang="en-US" dirty="0">
              <a:solidFill>
                <a:srgbClr val="FEFFFF"/>
              </a:solidFill>
            </a:endParaRPr>
          </a:p>
          <a:p>
            <a:endParaRPr lang="en-US" dirty="0">
              <a:solidFill>
                <a:srgbClr val="FEFFFF"/>
              </a:solidFill>
            </a:endParaRPr>
          </a:p>
          <a:p>
            <a:endParaRPr lang="en-US" dirty="0">
              <a:solidFill>
                <a:srgbClr val="FEFFFF"/>
              </a:solidFill>
            </a:endParaRPr>
          </a:p>
          <a:p>
            <a:endParaRPr lang="en-US" dirty="0">
              <a:solidFill>
                <a:srgbClr val="FEFFFF"/>
              </a:solidFill>
            </a:endParaRPr>
          </a:p>
          <a:p>
            <a:endParaRPr lang="en-US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9478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yellow warning sign with black text&#10;&#10;Description automatically generated">
            <a:extLst>
              <a:ext uri="{FF2B5EF4-FFF2-40B4-BE49-F238E27FC236}">
                <a16:creationId xmlns:a16="http://schemas.microsoft.com/office/drawing/2014/main" id="{29087CA1-40D0-78D7-C374-138156514A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995" y="577379"/>
            <a:ext cx="7958010" cy="570324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C6DC0A-517C-2CDF-90ED-AA1EBC98D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9125" y="3782946"/>
            <a:ext cx="8911687" cy="1280890"/>
          </a:xfrm>
        </p:spPr>
        <p:txBody>
          <a:bodyPr>
            <a:normAutofit/>
          </a:bodyPr>
          <a:lstStyle/>
          <a:p>
            <a:r>
              <a:rPr lang="en-US" sz="4800" b="1" dirty="0"/>
              <a:t>Large Spider W/ Fangs</a:t>
            </a:r>
          </a:p>
        </p:txBody>
      </p:sp>
    </p:spTree>
    <p:extLst>
      <p:ext uri="{BB962C8B-B14F-4D97-AF65-F5344CB8AC3E}">
        <p14:creationId xmlns:p14="http://schemas.microsoft.com/office/powerpoint/2010/main" val="1534297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A692209D-B607-46C3-8560-07AF72291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4874638-CF15-4908-BC4B-4908744D0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20AD98-AD2A-CE40-C8B7-64836E7AA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79" y="967417"/>
            <a:ext cx="3778870" cy="39432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rgbClr val="FEFFFF"/>
                </a:solidFill>
              </a:rPr>
              <a:t>Sydney Funnel-Web</a:t>
            </a:r>
          </a:p>
        </p:txBody>
      </p:sp>
      <p:sp>
        <p:nvSpPr>
          <p:cNvPr id="46" name="Freeform 5">
            <a:extLst>
              <a:ext uri="{FF2B5EF4-FFF2-40B4-BE49-F238E27FC236}">
                <a16:creationId xmlns:a16="http://schemas.microsoft.com/office/drawing/2014/main" id="{5F1B8348-CD6E-4561-A704-C232D9A2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604035-015A-84BA-56E3-3D5E10602FA0}"/>
              </a:ext>
            </a:extLst>
          </p:cNvPr>
          <p:cNvSpPr txBox="1"/>
          <p:nvPr/>
        </p:nvSpPr>
        <p:spPr>
          <a:xfrm>
            <a:off x="320040" y="5296989"/>
            <a:ext cx="3999109" cy="390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5CADA4-7762-A7BA-1ED0-5417354D4B42}"/>
              </a:ext>
            </a:extLst>
          </p:cNvPr>
          <p:cNvSpPr txBox="1"/>
          <p:nvPr/>
        </p:nvSpPr>
        <p:spPr>
          <a:xfrm>
            <a:off x="550291" y="5254424"/>
            <a:ext cx="6100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FEFFFF"/>
                </a:solidFill>
              </a:rPr>
              <a:t>Sooooo</a:t>
            </a:r>
            <a:r>
              <a:rPr lang="en-US" sz="1800" dirty="0">
                <a:solidFill>
                  <a:srgbClr val="FEFFFF"/>
                </a:solidFill>
              </a:rPr>
              <a:t> Australia!</a:t>
            </a:r>
            <a:endParaRPr lang="en-US" dirty="0"/>
          </a:p>
        </p:txBody>
      </p:sp>
      <p:pic>
        <p:nvPicPr>
          <p:cNvPr id="4" name="Picture 3" descr="A close up of a spider&#10;&#10;Description automatically generated">
            <a:extLst>
              <a:ext uri="{FF2B5EF4-FFF2-40B4-BE49-F238E27FC236}">
                <a16:creationId xmlns:a16="http://schemas.microsoft.com/office/drawing/2014/main" id="{4B1B9CE1-F032-DAE0-D6A4-45304DA2B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02803"/>
            <a:ext cx="5098812" cy="4390644"/>
          </a:xfrm>
          <a:prstGeom prst="rect">
            <a:avLst/>
          </a:prstGeom>
        </p:spPr>
      </p:pic>
      <p:pic>
        <p:nvPicPr>
          <p:cNvPr id="9" name="Picture 8" descr="A map of australia with water and rivers&#10;&#10;Description automatically generated">
            <a:extLst>
              <a:ext uri="{FF2B5EF4-FFF2-40B4-BE49-F238E27FC236}">
                <a16:creationId xmlns:a16="http://schemas.microsoft.com/office/drawing/2014/main" id="{563C793F-B5C2-10E9-53FA-84E921F24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13" y="417994"/>
            <a:ext cx="3431032" cy="308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98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large spider in a web&#10;&#10;Description automatically generated">
            <a:extLst>
              <a:ext uri="{FF2B5EF4-FFF2-40B4-BE49-F238E27FC236}">
                <a16:creationId xmlns:a16="http://schemas.microsoft.com/office/drawing/2014/main" id="{4D66B1DE-E7E5-C8F1-183F-4F232AC48E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5" r="-3" b="20623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9" name="Picture 8" descr="A close-up of a black spider&#10;&#10;Description automatically generated">
            <a:extLst>
              <a:ext uri="{FF2B5EF4-FFF2-40B4-BE49-F238E27FC236}">
                <a16:creationId xmlns:a16="http://schemas.microsoft.com/office/drawing/2014/main" id="{8CA9D770-BB9A-A696-DC1A-03F4E747CA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822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11" name="Picture 10" descr="A person smiling at a spider&#10;&#10;Description automatically generated">
            <a:extLst>
              <a:ext uri="{FF2B5EF4-FFF2-40B4-BE49-F238E27FC236}">
                <a16:creationId xmlns:a16="http://schemas.microsoft.com/office/drawing/2014/main" id="{90C1D54C-532A-2C6A-4DB0-9AD4AFFDB4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07" b="21102"/>
          <a:stretch/>
        </p:blipFill>
        <p:spPr>
          <a:xfrm>
            <a:off x="4182009" y="3887895"/>
            <a:ext cx="8009991" cy="2969304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Picture 4" descr="A spider with a dropper in front of a person's face&#10;&#10;Description automatically generated">
            <a:extLst>
              <a:ext uri="{FF2B5EF4-FFF2-40B4-BE49-F238E27FC236}">
                <a16:creationId xmlns:a16="http://schemas.microsoft.com/office/drawing/2014/main" id="{8C970E3E-D720-ABA2-B706-7B3C1936C5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" r="5101" b="2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5078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9EE869B-085D-43B3-AED8-9B0655612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4E744A-A072-47AF-981A-3718617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tx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 descr="Reptile head">
            <a:extLst>
              <a:ext uri="{FF2B5EF4-FFF2-40B4-BE49-F238E27FC236}">
                <a16:creationId xmlns:a16="http://schemas.microsoft.com/office/drawing/2014/main" id="{26EEE52F-B156-B33E-1BFA-CABB1B6EB2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82" r="34651" b="-1"/>
          <a:stretch/>
        </p:blipFill>
        <p:spPr>
          <a:xfrm>
            <a:off x="8229598" y="10"/>
            <a:ext cx="3962401" cy="685799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F0254341-1068-4FB7-8AEF-220C6EB41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914694-2ACC-5D8A-1B1B-DC3AB43A6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r>
              <a:rPr lang="en-US" sz="3200">
                <a:solidFill>
                  <a:srgbClr val="FEFFFF"/>
                </a:solidFill>
              </a:rPr>
              <a:t>The Facts!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56CA1-2562-1595-5CBB-069DBFDA4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2032000"/>
            <a:ext cx="7145867" cy="3879222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FEFFFF"/>
                </a:solidFill>
              </a:rPr>
              <a:t>Longest fangs of any spider!</a:t>
            </a:r>
          </a:p>
          <a:p>
            <a:r>
              <a:rPr lang="en-US" dirty="0">
                <a:solidFill>
                  <a:srgbClr val="FEFFFF"/>
                </a:solidFill>
              </a:rPr>
              <a:t>Can pierce fingernails and shoes, wear boots!</a:t>
            </a:r>
          </a:p>
          <a:p>
            <a:r>
              <a:rPr lang="en-US" dirty="0">
                <a:solidFill>
                  <a:srgbClr val="FEFFFF"/>
                </a:solidFill>
              </a:rPr>
              <a:t>Burrow with irregular silk trip lines radiating from den</a:t>
            </a:r>
          </a:p>
          <a:p>
            <a:r>
              <a:rPr lang="en-US" dirty="0">
                <a:solidFill>
                  <a:srgbClr val="FEFFFF"/>
                </a:solidFill>
              </a:rPr>
              <a:t>Do NOT have a lid on den, unlike trapdoor spiders</a:t>
            </a:r>
          </a:p>
          <a:p>
            <a:r>
              <a:rPr lang="en-US" dirty="0">
                <a:solidFill>
                  <a:srgbClr val="FEFFFF"/>
                </a:solidFill>
              </a:rPr>
              <a:t>Medically significant spider due to toxicity and </a:t>
            </a:r>
            <a:r>
              <a:rPr lang="en-US" dirty="0" err="1">
                <a:solidFill>
                  <a:srgbClr val="FEFFFF"/>
                </a:solidFill>
              </a:rPr>
              <a:t>leathality</a:t>
            </a:r>
            <a:endParaRPr lang="en-US" dirty="0">
              <a:solidFill>
                <a:srgbClr val="FEFFFF"/>
              </a:solidFill>
            </a:endParaRPr>
          </a:p>
          <a:p>
            <a:r>
              <a:rPr lang="en-US" dirty="0">
                <a:solidFill>
                  <a:srgbClr val="FEFFFF"/>
                </a:solidFill>
              </a:rPr>
              <a:t>Usually males traveling to find females</a:t>
            </a:r>
          </a:p>
          <a:p>
            <a:r>
              <a:rPr lang="en-US" dirty="0">
                <a:solidFill>
                  <a:srgbClr val="FEFFFF"/>
                </a:solidFill>
              </a:rPr>
              <a:t>Attracted to water/swimming pools, can bite when removed (survive for hours)</a:t>
            </a:r>
          </a:p>
          <a:p>
            <a:r>
              <a:rPr lang="en-US" dirty="0">
                <a:solidFill>
                  <a:srgbClr val="FEFFFF"/>
                </a:solidFill>
              </a:rPr>
              <a:t>Pain from fang size. Final stages of envenomation include, dilated, fixed pupils, generalized muscle twitching, unconsciousness, elevated intracranial pressure, death</a:t>
            </a:r>
          </a:p>
          <a:p>
            <a:r>
              <a:rPr lang="en-US" dirty="0">
                <a:solidFill>
                  <a:srgbClr val="FEFFFF"/>
                </a:solidFill>
              </a:rPr>
              <a:t>Death often due to hypotension, elevated intracranial pressure due to cerebral edema. 15min (kids) to 3 days</a:t>
            </a:r>
          </a:p>
          <a:p>
            <a:r>
              <a:rPr lang="en-US" dirty="0">
                <a:solidFill>
                  <a:srgbClr val="FEFFFF"/>
                </a:solidFill>
              </a:rPr>
              <a:t>Get antivenom! </a:t>
            </a:r>
          </a:p>
          <a:p>
            <a:endParaRPr lang="en-US" dirty="0">
              <a:solidFill>
                <a:srgbClr val="FEFFFF"/>
              </a:solidFill>
            </a:endParaRPr>
          </a:p>
          <a:p>
            <a:endParaRPr lang="en-US" dirty="0">
              <a:solidFill>
                <a:srgbClr val="FEFFFF"/>
              </a:solidFill>
            </a:endParaRPr>
          </a:p>
          <a:p>
            <a:endParaRPr lang="en-US" dirty="0">
              <a:solidFill>
                <a:srgbClr val="FEFFFF"/>
              </a:solidFill>
            </a:endParaRPr>
          </a:p>
          <a:p>
            <a:endParaRPr lang="en-US" dirty="0">
              <a:solidFill>
                <a:srgbClr val="FEFFFF"/>
              </a:solidFill>
            </a:endParaRPr>
          </a:p>
          <a:p>
            <a:endParaRPr lang="en-US" dirty="0">
              <a:solidFill>
                <a:srgbClr val="FEFFFF"/>
              </a:solidFill>
            </a:endParaRPr>
          </a:p>
          <a:p>
            <a:endParaRPr lang="en-US" dirty="0">
              <a:solidFill>
                <a:srgbClr val="FEFFFF"/>
              </a:solidFill>
            </a:endParaRPr>
          </a:p>
          <a:p>
            <a:endParaRPr lang="en-US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4160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old trophy on a black base&#10;&#10;Description automatically generated">
            <a:extLst>
              <a:ext uri="{FF2B5EF4-FFF2-40B4-BE49-F238E27FC236}">
                <a16:creationId xmlns:a16="http://schemas.microsoft.com/office/drawing/2014/main" id="{88F9565E-6026-C5AF-2B55-4692D2AE3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783" y="4644100"/>
            <a:ext cx="2143125" cy="2143125"/>
          </a:xfrm>
          <a:prstGeom prst="rect">
            <a:avLst/>
          </a:prstGeom>
        </p:spPr>
      </p:pic>
      <p:pic>
        <p:nvPicPr>
          <p:cNvPr id="6" name="Picture 5" descr="A snake with a black and white face&#10;&#10;Description automatically generated">
            <a:extLst>
              <a:ext uri="{FF2B5EF4-FFF2-40B4-BE49-F238E27FC236}">
                <a16:creationId xmlns:a16="http://schemas.microsoft.com/office/drawing/2014/main" id="{602616E3-8A96-B715-7F71-8AB1CAAD39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75" r="12526" b="1"/>
          <a:stretch/>
        </p:blipFill>
        <p:spPr>
          <a:xfrm>
            <a:off x="3793813" y="744344"/>
            <a:ext cx="4627646" cy="4627648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4" name="Picture 3" descr="A lizard with long tongue sticking out&#10;&#10;Description automatically generated">
            <a:extLst>
              <a:ext uri="{FF2B5EF4-FFF2-40B4-BE49-F238E27FC236}">
                <a16:creationId xmlns:a16="http://schemas.microsoft.com/office/drawing/2014/main" id="{D15C59AF-5DAF-8C2E-C558-CF6A8E41E9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r="30775" b="-3"/>
          <a:stretch/>
        </p:blipFill>
        <p:spPr>
          <a:xfrm>
            <a:off x="1319706" y="1757695"/>
            <a:ext cx="2590737" cy="2926956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A close up of a spider&#10;&#10;Description automatically generated">
            <a:extLst>
              <a:ext uri="{FF2B5EF4-FFF2-40B4-BE49-F238E27FC236}">
                <a16:creationId xmlns:a16="http://schemas.microsoft.com/office/drawing/2014/main" id="{CCC79587-7945-B943-D762-6E0F7A67F2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r="17427" b="5"/>
          <a:stretch/>
        </p:blipFill>
        <p:spPr>
          <a:xfrm>
            <a:off x="8297994" y="1757695"/>
            <a:ext cx="2577829" cy="2926956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2F371F-FCD0-2A34-6234-39CB3817EED5}"/>
              </a:ext>
            </a:extLst>
          </p:cNvPr>
          <p:cNvSpPr txBox="1"/>
          <p:nvPr/>
        </p:nvSpPr>
        <p:spPr>
          <a:xfrm>
            <a:off x="2140528" y="5523534"/>
            <a:ext cx="5815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BUT THE CHAMPION???</a:t>
            </a:r>
          </a:p>
        </p:txBody>
      </p:sp>
    </p:spTree>
    <p:extLst>
      <p:ext uri="{BB962C8B-B14F-4D97-AF65-F5344CB8AC3E}">
        <p14:creationId xmlns:p14="http://schemas.microsoft.com/office/powerpoint/2010/main" val="2302823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rtoon of a snail with two eyes&#10;&#10;Description automatically generated">
            <a:extLst>
              <a:ext uri="{FF2B5EF4-FFF2-40B4-BE49-F238E27FC236}">
                <a16:creationId xmlns:a16="http://schemas.microsoft.com/office/drawing/2014/main" id="{B493C1D9-27FF-D06D-4119-7521E030E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33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65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rtoon of a snail with two eyes&#10;&#10;Description automatically generated">
            <a:extLst>
              <a:ext uri="{FF2B5EF4-FFF2-40B4-BE49-F238E27FC236}">
                <a16:creationId xmlns:a16="http://schemas.microsoft.com/office/drawing/2014/main" id="{B493C1D9-27FF-D06D-4119-7521E030E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332" cy="6858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A098A5-9D74-2F40-170E-DFB1A551EB93}"/>
              </a:ext>
            </a:extLst>
          </p:cNvPr>
          <p:cNvSpPr txBox="1"/>
          <p:nvPr/>
        </p:nvSpPr>
        <p:spPr>
          <a:xfrm>
            <a:off x="706582" y="2254826"/>
            <a:ext cx="46031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Close!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727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A692209D-B607-46C3-8560-07AF72291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4874638-CF15-4908-BC4B-4908744D0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20AD98-AD2A-CE40-C8B7-64836E7AA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79" y="967417"/>
            <a:ext cx="3778870" cy="39432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rgbClr val="FEFFFF"/>
                </a:solidFill>
              </a:rPr>
              <a:t>Cone Snails</a:t>
            </a:r>
          </a:p>
        </p:txBody>
      </p:sp>
      <p:sp>
        <p:nvSpPr>
          <p:cNvPr id="46" name="Freeform 5">
            <a:extLst>
              <a:ext uri="{FF2B5EF4-FFF2-40B4-BE49-F238E27FC236}">
                <a16:creationId xmlns:a16="http://schemas.microsoft.com/office/drawing/2014/main" id="{5F1B8348-CD6E-4561-A704-C232D9A2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604035-015A-84BA-56E3-3D5E10602FA0}"/>
              </a:ext>
            </a:extLst>
          </p:cNvPr>
          <p:cNvSpPr txBox="1"/>
          <p:nvPr/>
        </p:nvSpPr>
        <p:spPr>
          <a:xfrm>
            <a:off x="320040" y="5296989"/>
            <a:ext cx="3999109" cy="390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5CADA4-7762-A7BA-1ED0-5417354D4B42}"/>
              </a:ext>
            </a:extLst>
          </p:cNvPr>
          <p:cNvSpPr txBox="1"/>
          <p:nvPr/>
        </p:nvSpPr>
        <p:spPr>
          <a:xfrm>
            <a:off x="550291" y="5254424"/>
            <a:ext cx="6100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EFFFF"/>
                </a:solidFill>
              </a:rPr>
              <a:t>My FAVORITE Animal!!!</a:t>
            </a:r>
            <a:endParaRPr lang="en-US" dirty="0"/>
          </a:p>
        </p:txBody>
      </p:sp>
      <p:pic>
        <p:nvPicPr>
          <p:cNvPr id="5" name="Picture 4" descr="A close up of a snail's tail&#10;&#10;Description automatically generated">
            <a:extLst>
              <a:ext uri="{FF2B5EF4-FFF2-40B4-BE49-F238E27FC236}">
                <a16:creationId xmlns:a16="http://schemas.microsoft.com/office/drawing/2014/main" id="{60756459-BD9E-D58B-3E45-4AEE2F023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698" y="1489524"/>
            <a:ext cx="6284336" cy="3597095"/>
          </a:xfrm>
          <a:prstGeom prst="rect">
            <a:avLst/>
          </a:prstGeom>
        </p:spPr>
      </p:pic>
      <p:pic>
        <p:nvPicPr>
          <p:cNvPr id="7" name="Picture 6" descr="A map of the world with red areas&#10;&#10;Description automatically generated">
            <a:extLst>
              <a:ext uri="{FF2B5EF4-FFF2-40B4-BE49-F238E27FC236}">
                <a16:creationId xmlns:a16="http://schemas.microsoft.com/office/drawing/2014/main" id="{8E1214C0-8EB5-7885-0BDC-B9852EA77F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73" y="925642"/>
            <a:ext cx="4355832" cy="256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16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fish looking at a snail&#10;&#10;Description automatically generated">
            <a:extLst>
              <a:ext uri="{FF2B5EF4-FFF2-40B4-BE49-F238E27FC236}">
                <a16:creationId xmlns:a16="http://schemas.microsoft.com/office/drawing/2014/main" id="{8E64786A-FE01-62CA-28A7-BB6685D62A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1910"/>
          <a:stretch/>
        </p:blipFill>
        <p:spPr>
          <a:xfrm>
            <a:off x="5257800" y="3081097"/>
            <a:ext cx="6934199" cy="3776909"/>
          </a:xfrm>
          <a:prstGeom prst="rect">
            <a:avLst/>
          </a:prstGeom>
        </p:spPr>
      </p:pic>
      <p:pic>
        <p:nvPicPr>
          <p:cNvPr id="7" name="Picture 6" descr="A sea creature with a large mouth&#10;&#10;Description automatically generated">
            <a:extLst>
              <a:ext uri="{FF2B5EF4-FFF2-40B4-BE49-F238E27FC236}">
                <a16:creationId xmlns:a16="http://schemas.microsoft.com/office/drawing/2014/main" id="{EC72B2E5-78C6-99DA-965D-40BB572D83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" b="1"/>
          <a:stretch/>
        </p:blipFill>
        <p:spPr>
          <a:xfrm>
            <a:off x="6726178" y="0"/>
            <a:ext cx="5465822" cy="3104208"/>
          </a:xfrm>
          <a:prstGeom prst="rect">
            <a:avLst/>
          </a:prstGeom>
        </p:spPr>
      </p:pic>
      <p:pic>
        <p:nvPicPr>
          <p:cNvPr id="13" name="Picture 12" descr="A sea shell on the ground&#10;&#10;Description automatically generated">
            <a:extLst>
              <a:ext uri="{FF2B5EF4-FFF2-40B4-BE49-F238E27FC236}">
                <a16:creationId xmlns:a16="http://schemas.microsoft.com/office/drawing/2014/main" id="{EC68B857-A6EF-32DE-2874-E31DAFFC77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9" r="5827" b="2"/>
          <a:stretch/>
        </p:blipFill>
        <p:spPr>
          <a:xfrm>
            <a:off x="69273" y="-7"/>
            <a:ext cx="6851072" cy="3969327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11" name="Picture 10" descr="A collection of shells with names&#10;&#10;Description automatically generated">
            <a:extLst>
              <a:ext uri="{FF2B5EF4-FFF2-40B4-BE49-F238E27FC236}">
                <a16:creationId xmlns:a16="http://schemas.microsoft.com/office/drawing/2014/main" id="{7EDD64A8-FE44-B4FD-EB2E-1BFDD1A6B2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" r="3" b="3"/>
          <a:stretch/>
        </p:blipFill>
        <p:spPr>
          <a:xfrm>
            <a:off x="-34920" y="3969327"/>
            <a:ext cx="5292721" cy="288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45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entipede on the ground&#10;&#10;Description automatically generated">
            <a:extLst>
              <a:ext uri="{FF2B5EF4-FFF2-40B4-BE49-F238E27FC236}">
                <a16:creationId xmlns:a16="http://schemas.microsoft.com/office/drawing/2014/main" id="{ABF4DE18-53DB-8975-6AA6-0E4C772ACB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235" b="8809"/>
          <a:stretch/>
        </p:blipFill>
        <p:spPr>
          <a:xfrm>
            <a:off x="9535659" y="3050825"/>
            <a:ext cx="2532446" cy="32434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C09AC1-BD51-0E58-E7BD-D6936B263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Love Of Venoms &amp; Poisons!</a:t>
            </a:r>
          </a:p>
        </p:txBody>
      </p:sp>
      <p:pic>
        <p:nvPicPr>
          <p:cNvPr id="5" name="Picture 4" descr="A yellow and blue octopus&#10;&#10;Description automatically generated">
            <a:extLst>
              <a:ext uri="{FF2B5EF4-FFF2-40B4-BE49-F238E27FC236}">
                <a16:creationId xmlns:a16="http://schemas.microsoft.com/office/drawing/2014/main" id="{14DA6F6F-8362-F68E-26E0-2D9C0B4DF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016" y="2990420"/>
            <a:ext cx="2428875" cy="1876425"/>
          </a:xfrm>
          <a:prstGeom prst="rect">
            <a:avLst/>
          </a:prstGeom>
        </p:spPr>
      </p:pic>
      <p:pic>
        <p:nvPicPr>
          <p:cNvPr id="7" name="Picture 6" descr="A bee flying over a person's skin&#10;&#10;Description automatically generated">
            <a:extLst>
              <a:ext uri="{FF2B5EF4-FFF2-40B4-BE49-F238E27FC236}">
                <a16:creationId xmlns:a16="http://schemas.microsoft.com/office/drawing/2014/main" id="{8F41EE9D-E4D2-DB9E-F120-87CD3FD47E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961" y="1387409"/>
            <a:ext cx="2466975" cy="1847850"/>
          </a:xfrm>
          <a:prstGeom prst="rect">
            <a:avLst/>
          </a:prstGeom>
        </p:spPr>
      </p:pic>
      <p:pic>
        <p:nvPicPr>
          <p:cNvPr id="9" name="Picture 8" descr="A black and yellow frog on a green leaf&#10;&#10;Description automatically generated">
            <a:extLst>
              <a:ext uri="{FF2B5EF4-FFF2-40B4-BE49-F238E27FC236}">
                <a16:creationId xmlns:a16="http://schemas.microsoft.com/office/drawing/2014/main" id="{BA473ED7-B919-A600-69F2-51948E69C1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586" y="1281200"/>
            <a:ext cx="2619375" cy="1743075"/>
          </a:xfrm>
          <a:prstGeom prst="rect">
            <a:avLst/>
          </a:prstGeom>
        </p:spPr>
      </p:pic>
      <p:pic>
        <p:nvPicPr>
          <p:cNvPr id="11" name="Picture 10" descr="A puffer fish swimming in the water&#10;&#10;Description automatically generated">
            <a:extLst>
              <a:ext uri="{FF2B5EF4-FFF2-40B4-BE49-F238E27FC236}">
                <a16:creationId xmlns:a16="http://schemas.microsoft.com/office/drawing/2014/main" id="{6CF0E993-5188-091B-34F0-CC40C5A85E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376" y="2824710"/>
            <a:ext cx="2466975" cy="1847850"/>
          </a:xfrm>
          <a:prstGeom prst="rect">
            <a:avLst/>
          </a:prstGeom>
        </p:spPr>
      </p:pic>
      <p:pic>
        <p:nvPicPr>
          <p:cNvPr id="13" name="Picture 12" descr="A close-up of a fish&#10;&#10;Description automatically generated">
            <a:extLst>
              <a:ext uri="{FF2B5EF4-FFF2-40B4-BE49-F238E27FC236}">
                <a16:creationId xmlns:a16="http://schemas.microsoft.com/office/drawing/2014/main" id="{3872EB5C-677B-E67C-81B2-A8A8EE214F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310" y="1387409"/>
            <a:ext cx="2466975" cy="1847850"/>
          </a:xfrm>
          <a:prstGeom prst="rect">
            <a:avLst/>
          </a:prstGeom>
        </p:spPr>
      </p:pic>
      <p:pic>
        <p:nvPicPr>
          <p:cNvPr id="15" name="Picture 14" descr="A blue jellyfish with long thin tentacles&#10;&#10;Description automatically generated">
            <a:extLst>
              <a:ext uri="{FF2B5EF4-FFF2-40B4-BE49-F238E27FC236}">
                <a16:creationId xmlns:a16="http://schemas.microsoft.com/office/drawing/2014/main" id="{ECC0BF80-4986-79E4-4A0D-AF7C337CEC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119" y="2919960"/>
            <a:ext cx="2762250" cy="1657350"/>
          </a:xfrm>
          <a:prstGeom prst="rect">
            <a:avLst/>
          </a:prstGeom>
        </p:spPr>
      </p:pic>
      <p:pic>
        <p:nvPicPr>
          <p:cNvPr id="17" name="Picture 16" descr="A scorpion on the ground&#10;&#10;Description automatically generated">
            <a:extLst>
              <a:ext uri="{FF2B5EF4-FFF2-40B4-BE49-F238E27FC236}">
                <a16:creationId xmlns:a16="http://schemas.microsoft.com/office/drawing/2014/main" id="{9899C014-2D01-7977-38CD-D49845C0C5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266" y="1558154"/>
            <a:ext cx="2619375" cy="1743075"/>
          </a:xfrm>
          <a:prstGeom prst="rect">
            <a:avLst/>
          </a:prstGeom>
        </p:spPr>
      </p:pic>
      <p:pic>
        <p:nvPicPr>
          <p:cNvPr id="19" name="Picture 18" descr="A platypus in the water&#10;&#10;Description automatically generated">
            <a:extLst>
              <a:ext uri="{FF2B5EF4-FFF2-40B4-BE49-F238E27FC236}">
                <a16:creationId xmlns:a16="http://schemas.microsoft.com/office/drawing/2014/main" id="{30F885EB-A4A7-8C10-C5BC-5075394A2B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785" y="4154968"/>
            <a:ext cx="3112634" cy="1743075"/>
          </a:xfrm>
          <a:prstGeom prst="rect">
            <a:avLst/>
          </a:prstGeom>
        </p:spPr>
      </p:pic>
      <p:pic>
        <p:nvPicPr>
          <p:cNvPr id="23" name="Picture 22" descr="A blue sea creature with spikes&#10;&#10;Description automatically generated">
            <a:extLst>
              <a:ext uri="{FF2B5EF4-FFF2-40B4-BE49-F238E27FC236}">
                <a16:creationId xmlns:a16="http://schemas.microsoft.com/office/drawing/2014/main" id="{892B2AA3-E771-9979-27DA-459FF4F9C8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891" y="4381084"/>
            <a:ext cx="2294733" cy="1721050"/>
          </a:xfrm>
          <a:prstGeom prst="rect">
            <a:avLst/>
          </a:prstGeom>
        </p:spPr>
      </p:pic>
      <p:pic>
        <p:nvPicPr>
          <p:cNvPr id="25" name="Picture 24" descr="A bear standing on a log&#10;&#10;Description automatically generated">
            <a:extLst>
              <a:ext uri="{FF2B5EF4-FFF2-40B4-BE49-F238E27FC236}">
                <a16:creationId xmlns:a16="http://schemas.microsoft.com/office/drawing/2014/main" id="{96D7D034-7CCD-55E3-7076-42C18671FD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732" y="4601811"/>
            <a:ext cx="3295494" cy="219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477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9EE869B-085D-43B3-AED8-9B0655612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4E744A-A072-47AF-981A-3718617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tx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 descr="Reptile head">
            <a:extLst>
              <a:ext uri="{FF2B5EF4-FFF2-40B4-BE49-F238E27FC236}">
                <a16:creationId xmlns:a16="http://schemas.microsoft.com/office/drawing/2014/main" id="{26EEE52F-B156-B33E-1BFA-CABB1B6EB2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82" r="34651" b="-1"/>
          <a:stretch/>
        </p:blipFill>
        <p:spPr>
          <a:xfrm>
            <a:off x="8229598" y="10"/>
            <a:ext cx="3962401" cy="685799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F0254341-1068-4FB7-8AEF-220C6EB41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914694-2ACC-5D8A-1B1B-DC3AB43A6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r>
              <a:rPr lang="en-US" sz="3200">
                <a:solidFill>
                  <a:srgbClr val="FEFFFF"/>
                </a:solidFill>
              </a:rPr>
              <a:t>The Facts!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56CA1-2562-1595-5CBB-069DBFDA4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2032000"/>
            <a:ext cx="7145867" cy="3879222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FEFFFF"/>
                </a:solidFill>
              </a:rPr>
              <a:t>Beautiful, deadly</a:t>
            </a:r>
          </a:p>
          <a:p>
            <a:r>
              <a:rPr lang="en-US" dirty="0">
                <a:solidFill>
                  <a:srgbClr val="FEFFFF"/>
                </a:solidFill>
              </a:rPr>
              <a:t>Harpoon is modified tooth on probiscis. 360 degree range</a:t>
            </a:r>
          </a:p>
          <a:p>
            <a:r>
              <a:rPr lang="en-US" dirty="0">
                <a:solidFill>
                  <a:srgbClr val="FEFFFF"/>
                </a:solidFill>
              </a:rPr>
              <a:t>Stabs, paralyzes, consume food whole</a:t>
            </a:r>
          </a:p>
          <a:p>
            <a:r>
              <a:rPr lang="en-US" dirty="0">
                <a:solidFill>
                  <a:srgbClr val="FEFFFF"/>
                </a:solidFill>
              </a:rPr>
              <a:t>Multiple peptides, many toxins, fragile genome</a:t>
            </a:r>
          </a:p>
          <a:p>
            <a:r>
              <a:rPr lang="en-US" dirty="0">
                <a:solidFill>
                  <a:srgbClr val="FEFFFF"/>
                </a:solidFill>
              </a:rPr>
              <a:t>Small = bee sting like, big = deadly! (1-5 hours)</a:t>
            </a:r>
          </a:p>
          <a:p>
            <a:r>
              <a:rPr lang="en-US" dirty="0">
                <a:solidFill>
                  <a:srgbClr val="FEFFFF"/>
                </a:solidFill>
              </a:rPr>
              <a:t>Geographer Snail = “Cigarette Snail”</a:t>
            </a:r>
          </a:p>
          <a:p>
            <a:r>
              <a:rPr lang="en-US" dirty="0">
                <a:solidFill>
                  <a:srgbClr val="FEFFFF"/>
                </a:solidFill>
              </a:rPr>
              <a:t>No antivenom, supportive care</a:t>
            </a:r>
          </a:p>
          <a:p>
            <a:r>
              <a:rPr lang="en-US" dirty="0">
                <a:solidFill>
                  <a:srgbClr val="FEFFFF"/>
                </a:solidFill>
              </a:rPr>
              <a:t>Paralyze diaphragm, amongst other things</a:t>
            </a:r>
          </a:p>
          <a:p>
            <a:r>
              <a:rPr lang="en-US" dirty="0">
                <a:solidFill>
                  <a:srgbClr val="FEFFFF"/>
                </a:solidFill>
              </a:rPr>
              <a:t>Ziconotide = Non-opiate pain killer, 1,000x more powerful than morphine, intrathecally though</a:t>
            </a:r>
          </a:p>
          <a:p>
            <a:r>
              <a:rPr lang="en-US" dirty="0">
                <a:solidFill>
                  <a:srgbClr val="FEFFFF"/>
                </a:solidFill>
              </a:rPr>
              <a:t>Alzheimer’s? Parkinson's? Epilepsy? Depression?</a:t>
            </a:r>
          </a:p>
          <a:p>
            <a:endParaRPr lang="en-US" dirty="0">
              <a:solidFill>
                <a:srgbClr val="FEFFFF"/>
              </a:solidFill>
            </a:endParaRPr>
          </a:p>
          <a:p>
            <a:endParaRPr lang="en-US" dirty="0">
              <a:solidFill>
                <a:srgbClr val="FEFFFF"/>
              </a:solidFill>
            </a:endParaRPr>
          </a:p>
          <a:p>
            <a:endParaRPr lang="en-US" dirty="0">
              <a:solidFill>
                <a:srgbClr val="FEFFFF"/>
              </a:solidFill>
            </a:endParaRPr>
          </a:p>
          <a:p>
            <a:endParaRPr lang="en-US" dirty="0">
              <a:solidFill>
                <a:srgbClr val="FEFFFF"/>
              </a:solidFill>
            </a:endParaRPr>
          </a:p>
          <a:p>
            <a:endParaRPr lang="en-US" dirty="0">
              <a:solidFill>
                <a:srgbClr val="FEFFFF"/>
              </a:solidFill>
            </a:endParaRPr>
          </a:p>
          <a:p>
            <a:endParaRPr lang="en-US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4238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white coat">
            <a:extLst>
              <a:ext uri="{FF2B5EF4-FFF2-40B4-BE49-F238E27FC236}">
                <a16:creationId xmlns:a16="http://schemas.microsoft.com/office/drawing/2014/main" id="{11B83BCD-7BB2-1F0B-8F9C-5A2A574DF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464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3E0EFF-D052-104B-FBFE-6A3BDAEEC34F}"/>
              </a:ext>
            </a:extLst>
          </p:cNvPr>
          <p:cNvSpPr txBox="1"/>
          <p:nvPr/>
        </p:nvSpPr>
        <p:spPr>
          <a:xfrm>
            <a:off x="138547" y="471054"/>
            <a:ext cx="8070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What can we do with venoms and poisons</a:t>
            </a:r>
          </a:p>
        </p:txBody>
      </p:sp>
    </p:spTree>
    <p:extLst>
      <p:ext uri="{BB962C8B-B14F-4D97-AF65-F5344CB8AC3E}">
        <p14:creationId xmlns:p14="http://schemas.microsoft.com/office/powerpoint/2010/main" val="3217009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erson holding a bottle with a snake in it&#10;&#10;Description automatically generated">
            <a:extLst>
              <a:ext uri="{FF2B5EF4-FFF2-40B4-BE49-F238E27FC236}">
                <a16:creationId xmlns:a16="http://schemas.microsoft.com/office/drawing/2014/main" id="{C28F0643-7907-39D2-08E7-61345069B8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98" r="-1" b="-1"/>
          <a:stretch/>
        </p:blipFill>
        <p:spPr>
          <a:xfrm>
            <a:off x="838199" y="557188"/>
            <a:ext cx="4181917" cy="5750293"/>
          </a:xfrm>
          <a:prstGeom prst="rect">
            <a:avLst/>
          </a:prstGeom>
        </p:spPr>
      </p:pic>
      <p:pic>
        <p:nvPicPr>
          <p:cNvPr id="7" name="Picture 6" descr="A person holding a black spider&#10;&#10;Description automatically generated">
            <a:extLst>
              <a:ext uri="{FF2B5EF4-FFF2-40B4-BE49-F238E27FC236}">
                <a16:creationId xmlns:a16="http://schemas.microsoft.com/office/drawing/2014/main" id="{12A1459D-8EA7-2F73-4DCD-8EF091718A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02" r="-1" b="5365"/>
          <a:stretch/>
        </p:blipFill>
        <p:spPr>
          <a:xfrm>
            <a:off x="5186775" y="557188"/>
            <a:ext cx="6167025" cy="2785948"/>
          </a:xfrm>
          <a:prstGeom prst="rect">
            <a:avLst/>
          </a:prstGeom>
        </p:spPr>
      </p:pic>
      <p:pic>
        <p:nvPicPr>
          <p:cNvPr id="9" name="Picture 8" descr="A person cutting a piece of food&#10;&#10;Description automatically generated">
            <a:extLst>
              <a:ext uri="{FF2B5EF4-FFF2-40B4-BE49-F238E27FC236}">
                <a16:creationId xmlns:a16="http://schemas.microsoft.com/office/drawing/2014/main" id="{90F33FDE-9C63-FBD0-44E8-057D8711F5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4" r="-1" b="-1"/>
          <a:stretch/>
        </p:blipFill>
        <p:spPr>
          <a:xfrm>
            <a:off x="5186774" y="3514851"/>
            <a:ext cx="6167025" cy="27926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3636A8-D864-D00F-264A-45DB69F630E7}"/>
              </a:ext>
            </a:extLst>
          </p:cNvPr>
          <p:cNvSpPr txBox="1"/>
          <p:nvPr/>
        </p:nvSpPr>
        <p:spPr>
          <a:xfrm>
            <a:off x="5114801" y="6670"/>
            <a:ext cx="1962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MILKING!!!</a:t>
            </a:r>
          </a:p>
        </p:txBody>
      </p:sp>
    </p:spTree>
    <p:extLst>
      <p:ext uri="{BB962C8B-B14F-4D97-AF65-F5344CB8AC3E}">
        <p14:creationId xmlns:p14="http://schemas.microsoft.com/office/powerpoint/2010/main" val="3671526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A82E576-40A6-5855-CFBB-8D77CC40B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8621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F9D1233-7D22-F777-0C88-A4186CA8E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1DBA33-29A0-AF79-BEC7-E8B82F9904AC}"/>
              </a:ext>
            </a:extLst>
          </p:cNvPr>
          <p:cNvSpPr txBox="1"/>
          <p:nvPr/>
        </p:nvSpPr>
        <p:spPr>
          <a:xfrm>
            <a:off x="3636818" y="838200"/>
            <a:ext cx="5126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BUT WHAT ABOUT ME!!!</a:t>
            </a:r>
          </a:p>
        </p:txBody>
      </p:sp>
    </p:spTree>
    <p:extLst>
      <p:ext uri="{BB962C8B-B14F-4D97-AF65-F5344CB8AC3E}">
        <p14:creationId xmlns:p14="http://schemas.microsoft.com/office/powerpoint/2010/main" val="23692697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E6C66C-DEF1-46E3-D8A3-802713645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39AAD0BA-3554-8CFF-FA9D-0300FD7A242A}"/>
              </a:ext>
            </a:extLst>
          </p:cNvPr>
          <p:cNvSpPr/>
          <p:nvPr/>
        </p:nvSpPr>
        <p:spPr>
          <a:xfrm>
            <a:off x="2556163" y="5957454"/>
            <a:ext cx="2008909" cy="70658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646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EC96E-1432-6FEA-6841-D8DA27AE5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15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105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589B50-D615-4630-B6F7-29E99FF2C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7A83DF-4E7A-4A81-867E-10E29C4BD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2" y="0"/>
            <a:ext cx="6111243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D42A9-F82C-87AF-8CD9-02BDE3C31C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279" y="967417"/>
            <a:ext cx="5280460" cy="394325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EFFFF"/>
                </a:solidFill>
              </a:rPr>
              <a:t>Ian’s Toxic Trait!</a:t>
            </a:r>
          </a:p>
        </p:txBody>
      </p:sp>
      <p:sp>
        <p:nvSpPr>
          <p:cNvPr id="14" name="Freeform 27">
            <a:extLst>
              <a:ext uri="{FF2B5EF4-FFF2-40B4-BE49-F238E27FC236}">
                <a16:creationId xmlns:a16="http://schemas.microsoft.com/office/drawing/2014/main" id="{435515D7-4CE9-4558-BA93-E245EFB64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6881206" cy="857047"/>
          </a:xfrm>
          <a:custGeom>
            <a:avLst/>
            <a:gdLst>
              <a:gd name="connsiteX0" fmla="*/ 0 w 6881206"/>
              <a:gd name="connsiteY0" fmla="*/ 0 h 857047"/>
              <a:gd name="connsiteX1" fmla="*/ 653445 w 6881206"/>
              <a:gd name="connsiteY1" fmla="*/ 0 h 857047"/>
              <a:gd name="connsiteX2" fmla="*/ 1156123 w 6881206"/>
              <a:gd name="connsiteY2" fmla="*/ 0 h 857047"/>
              <a:gd name="connsiteX3" fmla="*/ 1380221 w 6881206"/>
              <a:gd name="connsiteY3" fmla="*/ 0 h 857047"/>
              <a:gd name="connsiteX4" fmla="*/ 1444324 w 6881206"/>
              <a:gd name="connsiteY4" fmla="*/ 0 h 857047"/>
              <a:gd name="connsiteX5" fmla="*/ 1522072 w 6881206"/>
              <a:gd name="connsiteY5" fmla="*/ 0 h 857047"/>
              <a:gd name="connsiteX6" fmla="*/ 1596570 w 6881206"/>
              <a:gd name="connsiteY6" fmla="*/ 0 h 857047"/>
              <a:gd name="connsiteX7" fmla="*/ 1893047 w 6881206"/>
              <a:gd name="connsiteY7" fmla="*/ 0 h 857047"/>
              <a:gd name="connsiteX8" fmla="*/ 1978260 w 6881206"/>
              <a:gd name="connsiteY8" fmla="*/ 0 h 857047"/>
              <a:gd name="connsiteX9" fmla="*/ 2032793 w 6881206"/>
              <a:gd name="connsiteY9" fmla="*/ 0 h 857047"/>
              <a:gd name="connsiteX10" fmla="*/ 2095032 w 6881206"/>
              <a:gd name="connsiteY10" fmla="*/ 0 h 857047"/>
              <a:gd name="connsiteX11" fmla="*/ 2574748 w 6881206"/>
              <a:gd name="connsiteY11" fmla="*/ 0 h 857047"/>
              <a:gd name="connsiteX12" fmla="*/ 2712413 w 6881206"/>
              <a:gd name="connsiteY12" fmla="*/ 0 h 857047"/>
              <a:gd name="connsiteX13" fmla="*/ 2724164 w 6881206"/>
              <a:gd name="connsiteY13" fmla="*/ 0 h 857047"/>
              <a:gd name="connsiteX14" fmla="*/ 2806423 w 6881206"/>
              <a:gd name="connsiteY14" fmla="*/ 0 h 857047"/>
              <a:gd name="connsiteX15" fmla="*/ 2975563 w 6881206"/>
              <a:gd name="connsiteY15" fmla="*/ 0 h 857047"/>
              <a:gd name="connsiteX16" fmla="*/ 3029696 w 6881206"/>
              <a:gd name="connsiteY16" fmla="*/ 0 h 857047"/>
              <a:gd name="connsiteX17" fmla="*/ 3216247 w 6881206"/>
              <a:gd name="connsiteY17" fmla="*/ 0 h 857047"/>
              <a:gd name="connsiteX18" fmla="*/ 3464491 w 6881206"/>
              <a:gd name="connsiteY18" fmla="*/ 0 h 857047"/>
              <a:gd name="connsiteX19" fmla="*/ 3476820 w 6881206"/>
              <a:gd name="connsiteY19" fmla="*/ 0 h 857047"/>
              <a:gd name="connsiteX20" fmla="*/ 3508932 w 6881206"/>
              <a:gd name="connsiteY20" fmla="*/ 0 h 857047"/>
              <a:gd name="connsiteX21" fmla="*/ 3518154 w 6881206"/>
              <a:gd name="connsiteY21" fmla="*/ 0 h 857047"/>
              <a:gd name="connsiteX22" fmla="*/ 3563124 w 6881206"/>
              <a:gd name="connsiteY22" fmla="*/ 0 h 857047"/>
              <a:gd name="connsiteX23" fmla="*/ 3568615 w 6881206"/>
              <a:gd name="connsiteY23" fmla="*/ 0 h 857047"/>
              <a:gd name="connsiteX24" fmla="*/ 3582711 w 6881206"/>
              <a:gd name="connsiteY24" fmla="*/ 0 h 857047"/>
              <a:gd name="connsiteX25" fmla="*/ 3607047 w 6881206"/>
              <a:gd name="connsiteY25" fmla="*/ 0 h 857047"/>
              <a:gd name="connsiteX26" fmla="*/ 3711363 w 6881206"/>
              <a:gd name="connsiteY26" fmla="*/ 0 h 857047"/>
              <a:gd name="connsiteX27" fmla="*/ 3757936 w 6881206"/>
              <a:gd name="connsiteY27" fmla="*/ 0 h 857047"/>
              <a:gd name="connsiteX28" fmla="*/ 3914505 w 6881206"/>
              <a:gd name="connsiteY28" fmla="*/ 0 h 857047"/>
              <a:gd name="connsiteX29" fmla="*/ 4099165 w 6881206"/>
              <a:gd name="connsiteY29" fmla="*/ 0 h 857047"/>
              <a:gd name="connsiteX30" fmla="*/ 4176573 w 6881206"/>
              <a:gd name="connsiteY30" fmla="*/ 0 h 857047"/>
              <a:gd name="connsiteX31" fmla="*/ 4211043 w 6881206"/>
              <a:gd name="connsiteY31" fmla="*/ 0 h 857047"/>
              <a:gd name="connsiteX32" fmla="*/ 4249415 w 6881206"/>
              <a:gd name="connsiteY32" fmla="*/ 0 h 857047"/>
              <a:gd name="connsiteX33" fmla="*/ 4292911 w 6881206"/>
              <a:gd name="connsiteY33" fmla="*/ 0 h 857047"/>
              <a:gd name="connsiteX34" fmla="*/ 4715176 w 6881206"/>
              <a:gd name="connsiteY34" fmla="*/ 0 h 857047"/>
              <a:gd name="connsiteX35" fmla="*/ 4749035 w 6881206"/>
              <a:gd name="connsiteY35" fmla="*/ 0 h 857047"/>
              <a:gd name="connsiteX36" fmla="*/ 5107279 w 6881206"/>
              <a:gd name="connsiteY36" fmla="*/ 0 h 857047"/>
              <a:gd name="connsiteX37" fmla="*/ 5446306 w 6881206"/>
              <a:gd name="connsiteY37" fmla="*/ 0 h 857047"/>
              <a:gd name="connsiteX38" fmla="*/ 5654500 w 6881206"/>
              <a:gd name="connsiteY38" fmla="*/ 0 h 857047"/>
              <a:gd name="connsiteX39" fmla="*/ 5879355 w 6881206"/>
              <a:gd name="connsiteY39" fmla="*/ 0 h 857047"/>
              <a:gd name="connsiteX40" fmla="*/ 6374171 w 6881206"/>
              <a:gd name="connsiteY40" fmla="*/ 0 h 857047"/>
              <a:gd name="connsiteX41" fmla="*/ 6382691 w 6881206"/>
              <a:gd name="connsiteY41" fmla="*/ 0 h 857047"/>
              <a:gd name="connsiteX42" fmla="*/ 6406881 w 6881206"/>
              <a:gd name="connsiteY42" fmla="*/ 10516 h 857047"/>
              <a:gd name="connsiteX43" fmla="*/ 6411719 w 6881206"/>
              <a:gd name="connsiteY43" fmla="*/ 15774 h 857047"/>
              <a:gd name="connsiteX44" fmla="*/ 6412418 w 6881206"/>
              <a:gd name="connsiteY44" fmla="*/ 16534 h 857047"/>
              <a:gd name="connsiteX45" fmla="*/ 6413765 w 6881206"/>
              <a:gd name="connsiteY45" fmla="*/ 17998 h 857047"/>
              <a:gd name="connsiteX46" fmla="*/ 6418286 w 6881206"/>
              <a:gd name="connsiteY46" fmla="*/ 21854 h 857047"/>
              <a:gd name="connsiteX47" fmla="*/ 6867337 w 6881206"/>
              <a:gd name="connsiteY47" fmla="*/ 404863 h 857047"/>
              <a:gd name="connsiteX48" fmla="*/ 6867337 w 6881206"/>
              <a:gd name="connsiteY48" fmla="*/ 452185 h 857047"/>
              <a:gd name="connsiteX49" fmla="*/ 6491457 w 6881206"/>
              <a:gd name="connsiteY49" fmla="*/ 772784 h 857047"/>
              <a:gd name="connsiteX50" fmla="*/ 6413765 w 6881206"/>
              <a:gd name="connsiteY50" fmla="*/ 839050 h 857047"/>
              <a:gd name="connsiteX51" fmla="*/ 6411719 w 6881206"/>
              <a:gd name="connsiteY51" fmla="*/ 841273 h 857047"/>
              <a:gd name="connsiteX52" fmla="*/ 6406881 w 6881206"/>
              <a:gd name="connsiteY52" fmla="*/ 846531 h 857047"/>
              <a:gd name="connsiteX53" fmla="*/ 6382691 w 6881206"/>
              <a:gd name="connsiteY53" fmla="*/ 857047 h 857047"/>
              <a:gd name="connsiteX54" fmla="*/ 6374171 w 6881206"/>
              <a:gd name="connsiteY54" fmla="*/ 857047 h 857047"/>
              <a:gd name="connsiteX55" fmla="*/ 6368680 w 6881206"/>
              <a:gd name="connsiteY55" fmla="*/ 857047 h 857047"/>
              <a:gd name="connsiteX56" fmla="*/ 6348221 w 6881206"/>
              <a:gd name="connsiteY56" fmla="*/ 857047 h 857047"/>
              <a:gd name="connsiteX57" fmla="*/ 6330248 w 6881206"/>
              <a:gd name="connsiteY57" fmla="*/ 857047 h 857047"/>
              <a:gd name="connsiteX58" fmla="*/ 6266353 w 6881206"/>
              <a:gd name="connsiteY58" fmla="*/ 857047 h 857047"/>
              <a:gd name="connsiteX59" fmla="*/ 6225932 w 6881206"/>
              <a:gd name="connsiteY59" fmla="*/ 857047 h 857047"/>
              <a:gd name="connsiteX60" fmla="*/ 6106926 w 6881206"/>
              <a:gd name="connsiteY60" fmla="*/ 857047 h 857047"/>
              <a:gd name="connsiteX61" fmla="*/ 6022790 w 6881206"/>
              <a:gd name="connsiteY61" fmla="*/ 857047 h 857047"/>
              <a:gd name="connsiteX62" fmla="*/ 5844088 w 6881206"/>
              <a:gd name="connsiteY62" fmla="*/ 857047 h 857047"/>
              <a:gd name="connsiteX63" fmla="*/ 5687880 w 6881206"/>
              <a:gd name="connsiteY63" fmla="*/ 857047 h 857047"/>
              <a:gd name="connsiteX64" fmla="*/ 5451985 w 6881206"/>
              <a:gd name="connsiteY64" fmla="*/ 857047 h 857047"/>
              <a:gd name="connsiteX65" fmla="*/ 5188261 w 6881206"/>
              <a:gd name="connsiteY65" fmla="*/ 857047 h 857047"/>
              <a:gd name="connsiteX66" fmla="*/ 4904764 w 6881206"/>
              <a:gd name="connsiteY66" fmla="*/ 857047 h 857047"/>
              <a:gd name="connsiteX67" fmla="*/ 4490989 w 6881206"/>
              <a:gd name="connsiteY67" fmla="*/ 857047 h 857047"/>
              <a:gd name="connsiteX68" fmla="*/ 4176573 w 6881206"/>
              <a:gd name="connsiteY68" fmla="*/ 857047 h 857047"/>
              <a:gd name="connsiteX69" fmla="*/ 4099165 w 6881206"/>
              <a:gd name="connsiteY69" fmla="*/ 857047 h 857047"/>
              <a:gd name="connsiteX70" fmla="*/ 4089943 w 6881206"/>
              <a:gd name="connsiteY70" fmla="*/ 857047 h 857047"/>
              <a:gd name="connsiteX71" fmla="*/ 4057940 w 6881206"/>
              <a:gd name="connsiteY71" fmla="*/ 857047 h 857047"/>
              <a:gd name="connsiteX72" fmla="*/ 4025386 w 6881206"/>
              <a:gd name="connsiteY72" fmla="*/ 857047 h 857047"/>
              <a:gd name="connsiteX73" fmla="*/ 3850160 w 6881206"/>
              <a:gd name="connsiteY73" fmla="*/ 857047 h 857047"/>
              <a:gd name="connsiteX74" fmla="*/ 3563124 w 6881206"/>
              <a:gd name="connsiteY74" fmla="*/ 857047 h 857047"/>
              <a:gd name="connsiteX75" fmla="*/ 3550795 w 6881206"/>
              <a:gd name="connsiteY75" fmla="*/ 857047 h 857047"/>
              <a:gd name="connsiteX76" fmla="*/ 3508932 w 6881206"/>
              <a:gd name="connsiteY76" fmla="*/ 857047 h 857047"/>
              <a:gd name="connsiteX77" fmla="*/ 3483683 w 6881206"/>
              <a:gd name="connsiteY77" fmla="*/ 857047 h 857047"/>
              <a:gd name="connsiteX78" fmla="*/ 3464491 w 6881206"/>
              <a:gd name="connsiteY78" fmla="*/ 857047 h 857047"/>
              <a:gd name="connsiteX79" fmla="*/ 3452740 w 6881206"/>
              <a:gd name="connsiteY79" fmla="*/ 857047 h 857047"/>
              <a:gd name="connsiteX80" fmla="*/ 3423719 w 6881206"/>
              <a:gd name="connsiteY80" fmla="*/ 857047 h 857047"/>
              <a:gd name="connsiteX81" fmla="*/ 3370481 w 6881206"/>
              <a:gd name="connsiteY81" fmla="*/ 857047 h 857047"/>
              <a:gd name="connsiteX82" fmla="*/ 3306946 w 6881206"/>
              <a:gd name="connsiteY82" fmla="*/ 857047 h 857047"/>
              <a:gd name="connsiteX83" fmla="*/ 3147208 w 6881206"/>
              <a:gd name="connsiteY83" fmla="*/ 857047 h 857047"/>
              <a:gd name="connsiteX84" fmla="*/ 3114429 w 6881206"/>
              <a:gd name="connsiteY84" fmla="*/ 857047 h 857047"/>
              <a:gd name="connsiteX85" fmla="*/ 2960658 w 6881206"/>
              <a:gd name="connsiteY85" fmla="*/ 857047 h 857047"/>
              <a:gd name="connsiteX86" fmla="*/ 2827230 w 6881206"/>
              <a:gd name="connsiteY86" fmla="*/ 857047 h 857047"/>
              <a:gd name="connsiteX87" fmla="*/ 2712413 w 6881206"/>
              <a:gd name="connsiteY87" fmla="*/ 857047 h 857047"/>
              <a:gd name="connsiteX88" fmla="*/ 2680242 w 6881206"/>
              <a:gd name="connsiteY88" fmla="*/ 857047 h 857047"/>
              <a:gd name="connsiteX89" fmla="*/ 2603835 w 6881206"/>
              <a:gd name="connsiteY89" fmla="*/ 857047 h 857047"/>
              <a:gd name="connsiteX90" fmla="*/ 2455042 w 6881206"/>
              <a:gd name="connsiteY90" fmla="*/ 857047 h 857047"/>
              <a:gd name="connsiteX91" fmla="*/ 2426415 w 6881206"/>
              <a:gd name="connsiteY91" fmla="*/ 857047 h 857047"/>
              <a:gd name="connsiteX92" fmla="*/ 2209736 w 6881206"/>
              <a:gd name="connsiteY92" fmla="*/ 857047 h 857047"/>
              <a:gd name="connsiteX93" fmla="*/ 1893047 w 6881206"/>
              <a:gd name="connsiteY93" fmla="*/ 857047 h 857047"/>
              <a:gd name="connsiteX94" fmla="*/ 1885034 w 6881206"/>
              <a:gd name="connsiteY94" fmla="*/ 857047 h 857047"/>
              <a:gd name="connsiteX95" fmla="*/ 1843786 w 6881206"/>
              <a:gd name="connsiteY95" fmla="*/ 857047 h 857047"/>
              <a:gd name="connsiteX96" fmla="*/ 1828944 w 6881206"/>
              <a:gd name="connsiteY96" fmla="*/ 857047 h 857047"/>
              <a:gd name="connsiteX97" fmla="*/ 1380221 w 6881206"/>
              <a:gd name="connsiteY97" fmla="*/ 857047 h 857047"/>
              <a:gd name="connsiteX98" fmla="*/ 1333065 w 6881206"/>
              <a:gd name="connsiteY98" fmla="*/ 857047 h 857047"/>
              <a:gd name="connsiteX99" fmla="*/ 653445 w 6881206"/>
              <a:gd name="connsiteY99" fmla="*/ 857047 h 857047"/>
              <a:gd name="connsiteX100" fmla="*/ 0 w 6881206"/>
              <a:gd name="connsiteY100" fmla="*/ 857047 h 857047"/>
              <a:gd name="connsiteX101" fmla="*/ 0 w 6881206"/>
              <a:gd name="connsiteY101" fmla="*/ 0 h 85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881206" h="857047">
                <a:moveTo>
                  <a:pt x="0" y="0"/>
                </a:moveTo>
                <a:cubicBezTo>
                  <a:pt x="0" y="0"/>
                  <a:pt x="0" y="0"/>
                  <a:pt x="653445" y="0"/>
                </a:cubicBezTo>
                <a:cubicBezTo>
                  <a:pt x="653445" y="0"/>
                  <a:pt x="653445" y="0"/>
                  <a:pt x="1156123" y="0"/>
                </a:cubicBezTo>
                <a:lnTo>
                  <a:pt x="1380221" y="0"/>
                </a:lnTo>
                <a:cubicBezTo>
                  <a:pt x="1380221" y="0"/>
                  <a:pt x="1380221" y="0"/>
                  <a:pt x="1444324" y="0"/>
                </a:cubicBezTo>
                <a:lnTo>
                  <a:pt x="1522072" y="0"/>
                </a:lnTo>
                <a:lnTo>
                  <a:pt x="1596570" y="0"/>
                </a:lnTo>
                <a:cubicBezTo>
                  <a:pt x="1668686" y="0"/>
                  <a:pt x="1764840" y="0"/>
                  <a:pt x="1893047" y="0"/>
                </a:cubicBezTo>
                <a:cubicBezTo>
                  <a:pt x="1893047" y="0"/>
                  <a:pt x="1893047" y="0"/>
                  <a:pt x="1978260" y="0"/>
                </a:cubicBezTo>
                <a:lnTo>
                  <a:pt x="2032793" y="0"/>
                </a:lnTo>
                <a:lnTo>
                  <a:pt x="2095032" y="0"/>
                </a:lnTo>
                <a:cubicBezTo>
                  <a:pt x="2196025" y="0"/>
                  <a:pt x="2347515" y="0"/>
                  <a:pt x="2574748" y="0"/>
                </a:cubicBezTo>
                <a:lnTo>
                  <a:pt x="2712413" y="0"/>
                </a:lnTo>
                <a:lnTo>
                  <a:pt x="2724164" y="0"/>
                </a:lnTo>
                <a:lnTo>
                  <a:pt x="2806423" y="0"/>
                </a:lnTo>
                <a:lnTo>
                  <a:pt x="2975563" y="0"/>
                </a:lnTo>
                <a:lnTo>
                  <a:pt x="3029696" y="0"/>
                </a:lnTo>
                <a:lnTo>
                  <a:pt x="3216247" y="0"/>
                </a:lnTo>
                <a:lnTo>
                  <a:pt x="3464491" y="0"/>
                </a:lnTo>
                <a:lnTo>
                  <a:pt x="3476820" y="0"/>
                </a:lnTo>
                <a:lnTo>
                  <a:pt x="3508932" y="0"/>
                </a:lnTo>
                <a:cubicBezTo>
                  <a:pt x="3508932" y="0"/>
                  <a:pt x="3508932" y="0"/>
                  <a:pt x="3518154" y="0"/>
                </a:cubicBezTo>
                <a:lnTo>
                  <a:pt x="3563124" y="0"/>
                </a:lnTo>
                <a:lnTo>
                  <a:pt x="3568615" y="0"/>
                </a:lnTo>
                <a:lnTo>
                  <a:pt x="3582711" y="0"/>
                </a:lnTo>
                <a:lnTo>
                  <a:pt x="3607047" y="0"/>
                </a:lnTo>
                <a:lnTo>
                  <a:pt x="3711363" y="0"/>
                </a:lnTo>
                <a:lnTo>
                  <a:pt x="3757936" y="0"/>
                </a:lnTo>
                <a:lnTo>
                  <a:pt x="3914505" y="0"/>
                </a:lnTo>
                <a:lnTo>
                  <a:pt x="4099165" y="0"/>
                </a:lnTo>
                <a:cubicBezTo>
                  <a:pt x="4099165" y="0"/>
                  <a:pt x="4099165" y="0"/>
                  <a:pt x="4176573" y="0"/>
                </a:cubicBezTo>
                <a:cubicBezTo>
                  <a:pt x="4176573" y="0"/>
                  <a:pt x="4176573" y="0"/>
                  <a:pt x="4211043" y="0"/>
                </a:cubicBezTo>
                <a:lnTo>
                  <a:pt x="4249415" y="0"/>
                </a:lnTo>
                <a:lnTo>
                  <a:pt x="4292911" y="0"/>
                </a:lnTo>
                <a:cubicBezTo>
                  <a:pt x="4370470" y="0"/>
                  <a:pt x="4499735" y="0"/>
                  <a:pt x="4715176" y="0"/>
                </a:cubicBezTo>
                <a:lnTo>
                  <a:pt x="4749035" y="0"/>
                </a:lnTo>
                <a:lnTo>
                  <a:pt x="5107279" y="0"/>
                </a:lnTo>
                <a:lnTo>
                  <a:pt x="5446306" y="0"/>
                </a:lnTo>
                <a:lnTo>
                  <a:pt x="5654500" y="0"/>
                </a:lnTo>
                <a:lnTo>
                  <a:pt x="5879355" y="0"/>
                </a:lnTo>
                <a:lnTo>
                  <a:pt x="6374171" y="0"/>
                </a:lnTo>
                <a:lnTo>
                  <a:pt x="6382691" y="0"/>
                </a:lnTo>
                <a:cubicBezTo>
                  <a:pt x="6392367" y="0"/>
                  <a:pt x="6402043" y="5258"/>
                  <a:pt x="6406881" y="10516"/>
                </a:cubicBezTo>
                <a:cubicBezTo>
                  <a:pt x="6406881" y="10516"/>
                  <a:pt x="6411719" y="10516"/>
                  <a:pt x="6411719" y="15774"/>
                </a:cubicBezTo>
                <a:cubicBezTo>
                  <a:pt x="6411719" y="15774"/>
                  <a:pt x="6411719" y="15774"/>
                  <a:pt x="6412418" y="16534"/>
                </a:cubicBezTo>
                <a:lnTo>
                  <a:pt x="6413765" y="17998"/>
                </a:lnTo>
                <a:lnTo>
                  <a:pt x="6418286" y="21854"/>
                </a:lnTo>
                <a:cubicBezTo>
                  <a:pt x="6439669" y="40092"/>
                  <a:pt x="6525203" y="113046"/>
                  <a:pt x="6867337" y="404863"/>
                </a:cubicBezTo>
                <a:cubicBezTo>
                  <a:pt x="6885830" y="415379"/>
                  <a:pt x="6885830" y="436411"/>
                  <a:pt x="6867337" y="452185"/>
                </a:cubicBezTo>
                <a:cubicBezTo>
                  <a:pt x="6867337" y="452185"/>
                  <a:pt x="6867337" y="452185"/>
                  <a:pt x="6491457" y="772784"/>
                </a:cubicBezTo>
                <a:lnTo>
                  <a:pt x="6413765" y="839050"/>
                </a:lnTo>
                <a:lnTo>
                  <a:pt x="6411719" y="841273"/>
                </a:lnTo>
                <a:cubicBezTo>
                  <a:pt x="6411719" y="841273"/>
                  <a:pt x="6406881" y="841273"/>
                  <a:pt x="6406881" y="846531"/>
                </a:cubicBezTo>
                <a:cubicBezTo>
                  <a:pt x="6402043" y="851789"/>
                  <a:pt x="6392367" y="857047"/>
                  <a:pt x="6382691" y="857047"/>
                </a:cubicBezTo>
                <a:lnTo>
                  <a:pt x="6374171" y="857047"/>
                </a:lnTo>
                <a:lnTo>
                  <a:pt x="6368680" y="857047"/>
                </a:lnTo>
                <a:lnTo>
                  <a:pt x="6348221" y="857047"/>
                </a:lnTo>
                <a:lnTo>
                  <a:pt x="6330248" y="857047"/>
                </a:lnTo>
                <a:lnTo>
                  <a:pt x="6266353" y="857047"/>
                </a:lnTo>
                <a:lnTo>
                  <a:pt x="6225932" y="857047"/>
                </a:lnTo>
                <a:lnTo>
                  <a:pt x="6106926" y="857047"/>
                </a:lnTo>
                <a:lnTo>
                  <a:pt x="6022790" y="857047"/>
                </a:lnTo>
                <a:lnTo>
                  <a:pt x="5844088" y="857047"/>
                </a:lnTo>
                <a:lnTo>
                  <a:pt x="5687880" y="857047"/>
                </a:lnTo>
                <a:lnTo>
                  <a:pt x="5451985" y="857047"/>
                </a:lnTo>
                <a:lnTo>
                  <a:pt x="5188261" y="857047"/>
                </a:lnTo>
                <a:lnTo>
                  <a:pt x="4904764" y="857047"/>
                </a:lnTo>
                <a:lnTo>
                  <a:pt x="4490989" y="857047"/>
                </a:lnTo>
                <a:lnTo>
                  <a:pt x="4176573" y="857047"/>
                </a:lnTo>
                <a:cubicBezTo>
                  <a:pt x="4176573" y="857047"/>
                  <a:pt x="4176573" y="857047"/>
                  <a:pt x="4099165" y="857047"/>
                </a:cubicBezTo>
                <a:cubicBezTo>
                  <a:pt x="4099165" y="857047"/>
                  <a:pt x="4099165" y="857047"/>
                  <a:pt x="4089943" y="857047"/>
                </a:cubicBezTo>
                <a:lnTo>
                  <a:pt x="4057940" y="857047"/>
                </a:lnTo>
                <a:lnTo>
                  <a:pt x="4025386" y="857047"/>
                </a:lnTo>
                <a:cubicBezTo>
                  <a:pt x="3988496" y="857047"/>
                  <a:pt x="3933162" y="857047"/>
                  <a:pt x="3850160" y="857047"/>
                </a:cubicBezTo>
                <a:lnTo>
                  <a:pt x="3563124" y="857047"/>
                </a:lnTo>
                <a:lnTo>
                  <a:pt x="3550795" y="857047"/>
                </a:lnTo>
                <a:lnTo>
                  <a:pt x="3508932" y="857047"/>
                </a:lnTo>
                <a:cubicBezTo>
                  <a:pt x="3508932" y="857047"/>
                  <a:pt x="3508932" y="857047"/>
                  <a:pt x="3483683" y="857047"/>
                </a:cubicBezTo>
                <a:lnTo>
                  <a:pt x="3464491" y="857047"/>
                </a:lnTo>
                <a:lnTo>
                  <a:pt x="3452740" y="857047"/>
                </a:lnTo>
                <a:lnTo>
                  <a:pt x="3423719" y="857047"/>
                </a:lnTo>
                <a:lnTo>
                  <a:pt x="3370481" y="857047"/>
                </a:lnTo>
                <a:lnTo>
                  <a:pt x="3306946" y="857047"/>
                </a:lnTo>
                <a:lnTo>
                  <a:pt x="3147208" y="857047"/>
                </a:lnTo>
                <a:lnTo>
                  <a:pt x="3114429" y="857047"/>
                </a:lnTo>
                <a:lnTo>
                  <a:pt x="2960658" y="857047"/>
                </a:lnTo>
                <a:lnTo>
                  <a:pt x="2827230" y="857047"/>
                </a:lnTo>
                <a:lnTo>
                  <a:pt x="2712413" y="857047"/>
                </a:lnTo>
                <a:lnTo>
                  <a:pt x="2680242" y="857047"/>
                </a:lnTo>
                <a:lnTo>
                  <a:pt x="2603835" y="857047"/>
                </a:lnTo>
                <a:lnTo>
                  <a:pt x="2455042" y="857047"/>
                </a:lnTo>
                <a:lnTo>
                  <a:pt x="2426415" y="857047"/>
                </a:lnTo>
                <a:lnTo>
                  <a:pt x="2209736" y="857047"/>
                </a:lnTo>
                <a:lnTo>
                  <a:pt x="1893047" y="857047"/>
                </a:lnTo>
                <a:cubicBezTo>
                  <a:pt x="1893047" y="857047"/>
                  <a:pt x="1893047" y="857047"/>
                  <a:pt x="1885034" y="857047"/>
                </a:cubicBezTo>
                <a:lnTo>
                  <a:pt x="1843786" y="857047"/>
                </a:lnTo>
                <a:lnTo>
                  <a:pt x="1828944" y="857047"/>
                </a:lnTo>
                <a:cubicBezTo>
                  <a:pt x="1764840" y="857047"/>
                  <a:pt x="1636634" y="857047"/>
                  <a:pt x="1380221" y="857047"/>
                </a:cubicBezTo>
                <a:lnTo>
                  <a:pt x="1333065" y="857047"/>
                </a:lnTo>
                <a:cubicBezTo>
                  <a:pt x="1136016" y="857047"/>
                  <a:pt x="910816" y="857047"/>
                  <a:pt x="653445" y="857047"/>
                </a:cubicBezTo>
                <a:cubicBezTo>
                  <a:pt x="653445" y="857047"/>
                  <a:pt x="653445" y="857047"/>
                  <a:pt x="0" y="857047"/>
                </a:cubicBezTo>
                <a:cubicBezTo>
                  <a:pt x="0" y="857047"/>
                  <a:pt x="0" y="85704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555246-5A93-05D7-5FA0-1A2AF56A78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279" y="5189400"/>
            <a:ext cx="5280460" cy="544260"/>
          </a:xfrm>
        </p:spPr>
        <p:txBody>
          <a:bodyPr anchor="ctr">
            <a:normAutofit/>
          </a:bodyPr>
          <a:lstStyle/>
          <a:p>
            <a:r>
              <a:rPr lang="en-US" sz="1600">
                <a:solidFill>
                  <a:srgbClr val="FEFFFF"/>
                </a:solidFill>
              </a:rPr>
              <a:t>…and perhaps the perfect profession!</a:t>
            </a:r>
          </a:p>
        </p:txBody>
      </p:sp>
      <p:pic>
        <p:nvPicPr>
          <p:cNvPr id="5" name="Picture 4" descr="A drawing of a snake&#10;&#10;Description automatically generated">
            <a:extLst>
              <a:ext uri="{FF2B5EF4-FFF2-40B4-BE49-F238E27FC236}">
                <a16:creationId xmlns:a16="http://schemas.microsoft.com/office/drawing/2014/main" id="{626A6644-E4E0-0576-D257-642DE3534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061" y="558845"/>
            <a:ext cx="3837561" cy="5723014"/>
          </a:xfrm>
          <a:prstGeom prst="rect">
            <a:avLst/>
          </a:prstGeom>
        </p:spPr>
      </p:pic>
      <p:pic>
        <p:nvPicPr>
          <p:cNvPr id="7" name="Picture 6" descr="A close up of a snake's eye&#10;&#10;Description automatically generated">
            <a:extLst>
              <a:ext uri="{FF2B5EF4-FFF2-40B4-BE49-F238E27FC236}">
                <a16:creationId xmlns:a16="http://schemas.microsoft.com/office/drawing/2014/main" id="{B96E04C2-BA89-B416-B4C4-5FF5831DC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79" y="558845"/>
            <a:ext cx="4990308" cy="33208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59CFF9-8436-B483-876F-D98C5C6CEB1A}"/>
              </a:ext>
            </a:extLst>
          </p:cNvPr>
          <p:cNvSpPr txBox="1"/>
          <p:nvPr/>
        </p:nvSpPr>
        <p:spPr>
          <a:xfrm>
            <a:off x="540279" y="6064006"/>
            <a:ext cx="282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THANK YOU!!!</a:t>
            </a:r>
          </a:p>
        </p:txBody>
      </p:sp>
    </p:spTree>
    <p:extLst>
      <p:ext uri="{BB962C8B-B14F-4D97-AF65-F5344CB8AC3E}">
        <p14:creationId xmlns:p14="http://schemas.microsoft.com/office/powerpoint/2010/main" val="856415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entipede on the ground&#10;&#10;Description automatically generated">
            <a:extLst>
              <a:ext uri="{FF2B5EF4-FFF2-40B4-BE49-F238E27FC236}">
                <a16:creationId xmlns:a16="http://schemas.microsoft.com/office/drawing/2014/main" id="{ABF4DE18-53DB-8975-6AA6-0E4C772ACB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235" b="8809"/>
          <a:stretch/>
        </p:blipFill>
        <p:spPr>
          <a:xfrm>
            <a:off x="9535659" y="3050825"/>
            <a:ext cx="2532446" cy="32434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C09AC1-BD51-0E58-E7BD-D6936B263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Love Of Venoms &amp; Poisons!</a:t>
            </a:r>
          </a:p>
        </p:txBody>
      </p:sp>
      <p:pic>
        <p:nvPicPr>
          <p:cNvPr id="5" name="Picture 4" descr="A yellow and blue octopus&#10;&#10;Description automatically generated">
            <a:extLst>
              <a:ext uri="{FF2B5EF4-FFF2-40B4-BE49-F238E27FC236}">
                <a16:creationId xmlns:a16="http://schemas.microsoft.com/office/drawing/2014/main" id="{14DA6F6F-8362-F68E-26E0-2D9C0B4DF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016" y="2990420"/>
            <a:ext cx="2428875" cy="1876425"/>
          </a:xfrm>
          <a:prstGeom prst="rect">
            <a:avLst/>
          </a:prstGeom>
        </p:spPr>
      </p:pic>
      <p:pic>
        <p:nvPicPr>
          <p:cNvPr id="7" name="Picture 6" descr="A bee flying over a person's skin&#10;&#10;Description automatically generated">
            <a:extLst>
              <a:ext uri="{FF2B5EF4-FFF2-40B4-BE49-F238E27FC236}">
                <a16:creationId xmlns:a16="http://schemas.microsoft.com/office/drawing/2014/main" id="{8F41EE9D-E4D2-DB9E-F120-87CD3FD47E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961" y="1387409"/>
            <a:ext cx="2466975" cy="1847850"/>
          </a:xfrm>
          <a:prstGeom prst="rect">
            <a:avLst/>
          </a:prstGeom>
        </p:spPr>
      </p:pic>
      <p:pic>
        <p:nvPicPr>
          <p:cNvPr id="9" name="Picture 8" descr="A black and yellow frog on a green leaf&#10;&#10;Description automatically generated">
            <a:extLst>
              <a:ext uri="{FF2B5EF4-FFF2-40B4-BE49-F238E27FC236}">
                <a16:creationId xmlns:a16="http://schemas.microsoft.com/office/drawing/2014/main" id="{BA473ED7-B919-A600-69F2-51948E69C1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586" y="1281200"/>
            <a:ext cx="2619375" cy="1743075"/>
          </a:xfrm>
          <a:prstGeom prst="rect">
            <a:avLst/>
          </a:prstGeom>
        </p:spPr>
      </p:pic>
      <p:pic>
        <p:nvPicPr>
          <p:cNvPr id="11" name="Picture 10" descr="A puffer fish swimming in the water&#10;&#10;Description automatically generated">
            <a:extLst>
              <a:ext uri="{FF2B5EF4-FFF2-40B4-BE49-F238E27FC236}">
                <a16:creationId xmlns:a16="http://schemas.microsoft.com/office/drawing/2014/main" id="{6CF0E993-5188-091B-34F0-CC40C5A85E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376" y="2824710"/>
            <a:ext cx="2466975" cy="1847850"/>
          </a:xfrm>
          <a:prstGeom prst="rect">
            <a:avLst/>
          </a:prstGeom>
        </p:spPr>
      </p:pic>
      <p:pic>
        <p:nvPicPr>
          <p:cNvPr id="13" name="Picture 12" descr="A close-up of a fish&#10;&#10;Description automatically generated">
            <a:extLst>
              <a:ext uri="{FF2B5EF4-FFF2-40B4-BE49-F238E27FC236}">
                <a16:creationId xmlns:a16="http://schemas.microsoft.com/office/drawing/2014/main" id="{3872EB5C-677B-E67C-81B2-A8A8EE214F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310" y="1387409"/>
            <a:ext cx="2466975" cy="1847850"/>
          </a:xfrm>
          <a:prstGeom prst="rect">
            <a:avLst/>
          </a:prstGeom>
        </p:spPr>
      </p:pic>
      <p:pic>
        <p:nvPicPr>
          <p:cNvPr id="15" name="Picture 14" descr="A blue jellyfish with long thin tentacles&#10;&#10;Description automatically generated">
            <a:extLst>
              <a:ext uri="{FF2B5EF4-FFF2-40B4-BE49-F238E27FC236}">
                <a16:creationId xmlns:a16="http://schemas.microsoft.com/office/drawing/2014/main" id="{ECC0BF80-4986-79E4-4A0D-AF7C337CEC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119" y="2919960"/>
            <a:ext cx="2762250" cy="1657350"/>
          </a:xfrm>
          <a:prstGeom prst="rect">
            <a:avLst/>
          </a:prstGeom>
        </p:spPr>
      </p:pic>
      <p:pic>
        <p:nvPicPr>
          <p:cNvPr id="17" name="Picture 16" descr="A scorpion on the ground&#10;&#10;Description automatically generated">
            <a:extLst>
              <a:ext uri="{FF2B5EF4-FFF2-40B4-BE49-F238E27FC236}">
                <a16:creationId xmlns:a16="http://schemas.microsoft.com/office/drawing/2014/main" id="{9899C014-2D01-7977-38CD-D49845C0C5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266" y="1558154"/>
            <a:ext cx="2619375" cy="1743075"/>
          </a:xfrm>
          <a:prstGeom prst="rect">
            <a:avLst/>
          </a:prstGeom>
        </p:spPr>
      </p:pic>
      <p:pic>
        <p:nvPicPr>
          <p:cNvPr id="19" name="Picture 18" descr="A platypus in the water&#10;&#10;Description automatically generated">
            <a:extLst>
              <a:ext uri="{FF2B5EF4-FFF2-40B4-BE49-F238E27FC236}">
                <a16:creationId xmlns:a16="http://schemas.microsoft.com/office/drawing/2014/main" id="{30F885EB-A4A7-8C10-C5BC-5075394A2B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785" y="4154968"/>
            <a:ext cx="3112634" cy="1743075"/>
          </a:xfrm>
          <a:prstGeom prst="rect">
            <a:avLst/>
          </a:prstGeom>
        </p:spPr>
      </p:pic>
      <p:pic>
        <p:nvPicPr>
          <p:cNvPr id="23" name="Picture 22" descr="A blue sea creature with spikes&#10;&#10;Description automatically generated">
            <a:extLst>
              <a:ext uri="{FF2B5EF4-FFF2-40B4-BE49-F238E27FC236}">
                <a16:creationId xmlns:a16="http://schemas.microsoft.com/office/drawing/2014/main" id="{892B2AA3-E771-9979-27DA-459FF4F9C8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891" y="4381084"/>
            <a:ext cx="2294733" cy="1721050"/>
          </a:xfrm>
          <a:prstGeom prst="rect">
            <a:avLst/>
          </a:prstGeom>
        </p:spPr>
      </p:pic>
      <p:pic>
        <p:nvPicPr>
          <p:cNvPr id="25" name="Picture 24" descr="A bear standing on a log&#10;&#10;Description automatically generated">
            <a:extLst>
              <a:ext uri="{FF2B5EF4-FFF2-40B4-BE49-F238E27FC236}">
                <a16:creationId xmlns:a16="http://schemas.microsoft.com/office/drawing/2014/main" id="{96D7D034-7CCD-55E3-7076-42C18671FD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732" y="4601811"/>
            <a:ext cx="3295494" cy="21976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279763-687C-E290-DEE9-0D9FE4D8E417}"/>
              </a:ext>
            </a:extLst>
          </p:cNvPr>
          <p:cNvSpPr txBox="1"/>
          <p:nvPr/>
        </p:nvSpPr>
        <p:spPr>
          <a:xfrm>
            <a:off x="4948577" y="4314472"/>
            <a:ext cx="9144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A2E46A-1FE5-DAD3-2162-CFCEE5EDFB18}"/>
              </a:ext>
            </a:extLst>
          </p:cNvPr>
          <p:cNvSpPr txBox="1"/>
          <p:nvPr/>
        </p:nvSpPr>
        <p:spPr>
          <a:xfrm>
            <a:off x="1511628" y="5960169"/>
            <a:ext cx="4591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GOTCHA!!!</a:t>
            </a:r>
          </a:p>
        </p:txBody>
      </p:sp>
    </p:spTree>
    <p:extLst>
      <p:ext uri="{BB962C8B-B14F-4D97-AF65-F5344CB8AC3E}">
        <p14:creationId xmlns:p14="http://schemas.microsoft.com/office/powerpoint/2010/main" val="3056740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59C671B-1B22-4141-A9C0-2E7941FDA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7B2F5A4B-FA0F-4625-82F7-1D3F11281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ACB0BAE-722F-4C91-8C2A-44EF768E8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C3AC4D9F-59AC-421A-9FF3-C936CEC43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797BCE03-677D-4D65-A4D1-1FD721DD5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D007E5D0-0B4E-4094-988C-9917146C2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024DB804-C06B-4A0A-AC43-6BCCB7D7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B51DC17A-305E-486E-A527-5E8068E9E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B6CCA716-6D46-4523-BF96-FF1B0C546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632B09A-D30C-4268-B28B-ACD6127630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FC839A4-228B-4EC0-8AF4-D8E38ECE6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A8FFB1A1-5BB5-4551-87CD-F3365E6FE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D05AF173-8E70-41FA-9254-DF9AC3DDA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D56A4CE-A3F4-4CFF-9A65-C029AC17B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DF669161-0B30-4C76-96BF-962027487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A5232353-CF7C-44DD-8BEE-1C8FF54CD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AEA6CAE2-8741-4E88-A632-69C2B2EC5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014AC37D-4388-4AE6-9D4D-CCD99A608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7FE084B0-333E-4F7C-83F1-F7D132527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FDCFCB98-2E3A-4227-823C-80489BB28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252F94DE-A6A3-4463-BE05-34281F1C8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6EA21FA-886F-43CF-9D44-C1342F305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88C821A5-BCF7-47FE-894F-0ADC5F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F8337ECE-206A-472E-AFC4-0F230C91E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90BB2EC4-D043-4B43-87E7-723A787EE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04013015-AF71-47BC-BE4D-ED9EFA24F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71B30B18-D920-4E3E-B931-1F310244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C70EF50A-66E6-460A-8AF9-47A10D0D9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BDDE715-DC1D-4B19-9FCF-8B62FCE8E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8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59D4B08-2FD7-4795-B867-90033141C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FEAB822-F0FD-4704-BB9F-0294145AD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ollage of images of animals&#10;&#10;Description automatically generated">
            <a:extLst>
              <a:ext uri="{FF2B5EF4-FFF2-40B4-BE49-F238E27FC236}">
                <a16:creationId xmlns:a16="http://schemas.microsoft.com/office/drawing/2014/main" id="{4C035499-119C-A01A-8678-11CD46EFC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97" y="1123527"/>
            <a:ext cx="9209600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11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A692209D-B607-46C3-8560-07AF72291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4874638-CF15-4908-BC4B-4908744D0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20AD98-AD2A-CE40-C8B7-64836E7AA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79" y="967417"/>
            <a:ext cx="3778870" cy="39432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rgbClr val="FEFFFF"/>
                </a:solidFill>
              </a:rPr>
              <a:t>Komodo Dragons</a:t>
            </a:r>
          </a:p>
        </p:txBody>
      </p:sp>
      <p:sp>
        <p:nvSpPr>
          <p:cNvPr id="46" name="Freeform 5">
            <a:extLst>
              <a:ext uri="{FF2B5EF4-FFF2-40B4-BE49-F238E27FC236}">
                <a16:creationId xmlns:a16="http://schemas.microsoft.com/office/drawing/2014/main" id="{5F1B8348-CD6E-4561-A704-C232D9A2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A lizard with long tongue sticking out&#10;&#10;Description automatically generated">
            <a:extLst>
              <a:ext uri="{FF2B5EF4-FFF2-40B4-BE49-F238E27FC236}">
                <a16:creationId xmlns:a16="http://schemas.microsoft.com/office/drawing/2014/main" id="{CDA17410-83E0-D16E-6C7E-EC2E2899F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994" y="1320185"/>
            <a:ext cx="5640502" cy="4224932"/>
          </a:xfrm>
          <a:prstGeom prst="rect">
            <a:avLst/>
          </a:prstGeom>
        </p:spPr>
      </p:pic>
      <p:pic>
        <p:nvPicPr>
          <p:cNvPr id="7" name="Picture 6" descr="A map of asia with red and green countries/regions&#10;&#10;Description automatically generated">
            <a:extLst>
              <a:ext uri="{FF2B5EF4-FFF2-40B4-BE49-F238E27FC236}">
                <a16:creationId xmlns:a16="http://schemas.microsoft.com/office/drawing/2014/main" id="{7D1EC479-2C45-7B59-1195-CCF8F679C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59" y="571404"/>
            <a:ext cx="4191000" cy="26574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604035-015A-84BA-56E3-3D5E10602FA0}"/>
              </a:ext>
            </a:extLst>
          </p:cNvPr>
          <p:cNvSpPr txBox="1"/>
          <p:nvPr/>
        </p:nvSpPr>
        <p:spPr>
          <a:xfrm>
            <a:off x="320040" y="5296989"/>
            <a:ext cx="3999109" cy="390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5CADA4-7762-A7BA-1ED0-5417354D4B42}"/>
              </a:ext>
            </a:extLst>
          </p:cNvPr>
          <p:cNvSpPr txBox="1"/>
          <p:nvPr/>
        </p:nvSpPr>
        <p:spPr>
          <a:xfrm>
            <a:off x="550291" y="5254424"/>
            <a:ext cx="6100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EFFFF"/>
                </a:solidFill>
              </a:rPr>
              <a:t>An Old Favorite!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95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group of lizards lying on the ground&#10;&#10;Description automatically generated">
            <a:extLst>
              <a:ext uri="{FF2B5EF4-FFF2-40B4-BE49-F238E27FC236}">
                <a16:creationId xmlns:a16="http://schemas.microsoft.com/office/drawing/2014/main" id="{82160735-A799-C638-17C2-9B9CDF8AB4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3" r="-1" b="5075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7" name="Picture 6" descr="Two lizards fighting in the grass&#10;&#10;Description automatically generated">
            <a:extLst>
              <a:ext uri="{FF2B5EF4-FFF2-40B4-BE49-F238E27FC236}">
                <a16:creationId xmlns:a16="http://schemas.microsoft.com/office/drawing/2014/main" id="{821ECA11-9AE1-1A23-8CC4-35F8CC70EC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2" b="2995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9" name="Picture 8" descr="A large animal fighting with a large animal&#10;&#10;Description automatically generated with medium confidence">
            <a:extLst>
              <a:ext uri="{FF2B5EF4-FFF2-40B4-BE49-F238E27FC236}">
                <a16:creationId xmlns:a16="http://schemas.microsoft.com/office/drawing/2014/main" id="{18358019-1D8C-0CB4-A7F4-FE2B82FE61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2" r="-1" b="24522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Picture 4" descr="A lizard with its mouth open&#10;&#10;Description automatically generated">
            <a:extLst>
              <a:ext uri="{FF2B5EF4-FFF2-40B4-BE49-F238E27FC236}">
                <a16:creationId xmlns:a16="http://schemas.microsoft.com/office/drawing/2014/main" id="{D65AF004-CF62-B40C-5A0C-F02CA1A5A0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0" b="2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32838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9EE869B-085D-43B3-AED8-9B0655612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4E744A-A072-47AF-981A-3718617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tx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 descr="Reptile head">
            <a:extLst>
              <a:ext uri="{FF2B5EF4-FFF2-40B4-BE49-F238E27FC236}">
                <a16:creationId xmlns:a16="http://schemas.microsoft.com/office/drawing/2014/main" id="{26EEE52F-B156-B33E-1BFA-CABB1B6EB2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82" r="34651" b="-1"/>
          <a:stretch/>
        </p:blipFill>
        <p:spPr>
          <a:xfrm>
            <a:off x="8229598" y="10"/>
            <a:ext cx="3962401" cy="685799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F0254341-1068-4FB7-8AEF-220C6EB41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914694-2ACC-5D8A-1B1B-DC3AB43A6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r>
              <a:rPr lang="en-US" sz="3200">
                <a:solidFill>
                  <a:srgbClr val="FEFFFF"/>
                </a:solidFill>
              </a:rPr>
              <a:t>The Facts!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56CA1-2562-1595-5CBB-069DBFDA4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2032000"/>
            <a:ext cx="7145867" cy="3879222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EFFFF"/>
                </a:solidFill>
              </a:rPr>
              <a:t>Venomous? Indeed! Understanding really came to the floor in 2005</a:t>
            </a:r>
          </a:p>
          <a:p>
            <a:r>
              <a:rPr lang="en-US">
                <a:solidFill>
                  <a:srgbClr val="FEFFFF"/>
                </a:solidFill>
              </a:rPr>
              <a:t>10 ft lizard, 150 pounds</a:t>
            </a:r>
          </a:p>
          <a:p>
            <a:r>
              <a:rPr lang="en-US">
                <a:solidFill>
                  <a:srgbClr val="FEFFFF"/>
                </a:solidFill>
              </a:rPr>
              <a:t>Parthenogenesis</a:t>
            </a:r>
          </a:p>
          <a:p>
            <a:r>
              <a:rPr lang="en-US">
                <a:solidFill>
                  <a:srgbClr val="FEFFFF"/>
                </a:solidFill>
              </a:rPr>
              <a:t>Invertebrates, birds, mammals on the menu</a:t>
            </a:r>
          </a:p>
          <a:p>
            <a:r>
              <a:rPr lang="en-US">
                <a:solidFill>
                  <a:srgbClr val="FEFFFF"/>
                </a:solidFill>
              </a:rPr>
              <a:t>Serrated teeth, claws, sensitive forked-tongue</a:t>
            </a:r>
          </a:p>
          <a:p>
            <a:r>
              <a:rPr lang="en-US">
                <a:solidFill>
                  <a:srgbClr val="FEFFFF"/>
                </a:solidFill>
              </a:rPr>
              <a:t>All cones, no rods (Poor night vision</a:t>
            </a:r>
          </a:p>
          <a:p>
            <a:r>
              <a:rPr lang="en-US">
                <a:solidFill>
                  <a:srgbClr val="FEFFFF"/>
                </a:solidFill>
              </a:rPr>
              <a:t>Just a stapes, limited hearing range (400-2,000 hz, humans: 20-20,000</a:t>
            </a:r>
          </a:p>
          <a:p>
            <a:r>
              <a:rPr lang="en-US">
                <a:solidFill>
                  <a:srgbClr val="FEFFFF"/>
                </a:solidFill>
              </a:rPr>
              <a:t>Conservation, please be respectful</a:t>
            </a:r>
          </a:p>
          <a:p>
            <a:endParaRPr lang="en-US">
              <a:solidFill>
                <a:srgbClr val="FEFFFF"/>
              </a:solidFill>
            </a:endParaRPr>
          </a:p>
          <a:p>
            <a:endParaRPr lang="en-US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272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A692209D-B607-46C3-8560-07AF72291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4874638-CF15-4908-BC4B-4908744D0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20AD98-AD2A-CE40-C8B7-64836E7AA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79" y="967417"/>
            <a:ext cx="3778870" cy="39432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rgbClr val="FEFFFF"/>
                </a:solidFill>
              </a:rPr>
              <a:t>Gaboon Viper</a:t>
            </a:r>
          </a:p>
        </p:txBody>
      </p:sp>
      <p:sp>
        <p:nvSpPr>
          <p:cNvPr id="46" name="Freeform 5">
            <a:extLst>
              <a:ext uri="{FF2B5EF4-FFF2-40B4-BE49-F238E27FC236}">
                <a16:creationId xmlns:a16="http://schemas.microsoft.com/office/drawing/2014/main" id="{5F1B8348-CD6E-4561-A704-C232D9A2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604035-015A-84BA-56E3-3D5E10602FA0}"/>
              </a:ext>
            </a:extLst>
          </p:cNvPr>
          <p:cNvSpPr txBox="1"/>
          <p:nvPr/>
        </p:nvSpPr>
        <p:spPr>
          <a:xfrm>
            <a:off x="320040" y="5296989"/>
            <a:ext cx="3999109" cy="390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5CADA4-7762-A7BA-1ED0-5417354D4B42}"/>
              </a:ext>
            </a:extLst>
          </p:cNvPr>
          <p:cNvSpPr txBox="1"/>
          <p:nvPr/>
        </p:nvSpPr>
        <p:spPr>
          <a:xfrm>
            <a:off x="550291" y="5254424"/>
            <a:ext cx="6100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EFFFF"/>
                </a:solidFill>
              </a:rPr>
              <a:t>A Gentle Giant</a:t>
            </a:r>
            <a:endParaRPr lang="en-US" dirty="0"/>
          </a:p>
        </p:txBody>
      </p:sp>
      <p:pic>
        <p:nvPicPr>
          <p:cNvPr id="4" name="Picture 3" descr="A map of africa with red areas&#10;&#10;Description automatically generated">
            <a:extLst>
              <a:ext uri="{FF2B5EF4-FFF2-40B4-BE49-F238E27FC236}">
                <a16:creationId xmlns:a16="http://schemas.microsoft.com/office/drawing/2014/main" id="{095F4685-A388-4307-E365-039DE6BB1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87" y="244747"/>
            <a:ext cx="3154680" cy="3327201"/>
          </a:xfrm>
          <a:prstGeom prst="rect">
            <a:avLst/>
          </a:prstGeom>
        </p:spPr>
      </p:pic>
      <p:pic>
        <p:nvPicPr>
          <p:cNvPr id="9" name="Picture 8" descr="A snake with a black and white face&#10;&#10;Description automatically generated">
            <a:extLst>
              <a:ext uri="{FF2B5EF4-FFF2-40B4-BE49-F238E27FC236}">
                <a16:creationId xmlns:a16="http://schemas.microsoft.com/office/drawing/2014/main" id="{99DC17AC-EB65-FEB6-DE32-34F74295C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440" y="1510044"/>
            <a:ext cx="6764853" cy="338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234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nake on the ground&#10;&#10;Description automatically generated">
            <a:extLst>
              <a:ext uri="{FF2B5EF4-FFF2-40B4-BE49-F238E27FC236}">
                <a16:creationId xmlns:a16="http://schemas.microsoft.com/office/drawing/2014/main" id="{C7917735-2C56-963C-1A84-D61C2D0D91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5" r="-3" b="28137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7" name="Picture 6" descr="A snake with its mouth open&#10;&#10;Description automatically generated">
            <a:extLst>
              <a:ext uri="{FF2B5EF4-FFF2-40B4-BE49-F238E27FC236}">
                <a16:creationId xmlns:a16="http://schemas.microsoft.com/office/drawing/2014/main" id="{68B75DEB-5863-4C50-95ED-7F1BB9174C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8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9" name="Picture 8" descr="A snake on the ground&#10;&#10;Description automatically generated">
            <a:extLst>
              <a:ext uri="{FF2B5EF4-FFF2-40B4-BE49-F238E27FC236}">
                <a16:creationId xmlns:a16="http://schemas.microsoft.com/office/drawing/2014/main" id="{B1773385-42A8-4C38-3510-9A5C46F39F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3" r="-1" b="25645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11" name="Picture 10" descr="A person holding a snake&#10;&#10;Description automatically generated">
            <a:extLst>
              <a:ext uri="{FF2B5EF4-FFF2-40B4-BE49-F238E27FC236}">
                <a16:creationId xmlns:a16="http://schemas.microsoft.com/office/drawing/2014/main" id="{CCDECEE6-87F0-CC76-0E00-7D2C0C8E73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9447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61454953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1207</TotalTime>
  <Words>462</Words>
  <Application>Microsoft Office PowerPoint</Application>
  <PresentationFormat>Widescreen</PresentationFormat>
  <Paragraphs>83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Aptos</vt:lpstr>
      <vt:lpstr>Arial</vt:lpstr>
      <vt:lpstr>Century Gothic</vt:lpstr>
      <vt:lpstr>Wingdings 3</vt:lpstr>
      <vt:lpstr>Wisp</vt:lpstr>
      <vt:lpstr>Ian’s Toxic Trait!</vt:lpstr>
      <vt:lpstr>A Love Of Venoms &amp; Poisons!</vt:lpstr>
      <vt:lpstr>A Love Of Venoms &amp; Poisons!</vt:lpstr>
      <vt:lpstr>PowerPoint Presentation</vt:lpstr>
      <vt:lpstr>Komodo Dragons</vt:lpstr>
      <vt:lpstr>PowerPoint Presentation</vt:lpstr>
      <vt:lpstr>The Facts!</vt:lpstr>
      <vt:lpstr>Gaboon Viper</vt:lpstr>
      <vt:lpstr>PowerPoint Presentation</vt:lpstr>
      <vt:lpstr>The Facts!</vt:lpstr>
      <vt:lpstr>Large Spider W/ Fangs</vt:lpstr>
      <vt:lpstr>Sydney Funnel-Web</vt:lpstr>
      <vt:lpstr>PowerPoint Presentation</vt:lpstr>
      <vt:lpstr>The Facts!</vt:lpstr>
      <vt:lpstr>PowerPoint Presentation</vt:lpstr>
      <vt:lpstr>PowerPoint Presentation</vt:lpstr>
      <vt:lpstr>PowerPoint Presentation</vt:lpstr>
      <vt:lpstr>Cone Snails</vt:lpstr>
      <vt:lpstr>PowerPoint Presentation</vt:lpstr>
      <vt:lpstr>The Facts!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Ian’s Toxic Trait!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Ian’s Toxic Trait!</dc:title>
  <dc:creator>Ian Kent</dc:creator>
  <cp:lastModifiedBy>Ian Kent</cp:lastModifiedBy>
  <cp:revision>1</cp:revision>
  <dcterms:created xsi:type="dcterms:W3CDTF">2024-05-27T00:42:01Z</dcterms:created>
  <dcterms:modified xsi:type="dcterms:W3CDTF">2024-05-27T20:49:51Z</dcterms:modified>
</cp:coreProperties>
</file>