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5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E3D3-00FF-F4FF-C92D-9E91F692E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49E84-C2CC-9632-0D97-E5D26902C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EF827-FC94-2EC9-A743-3373DE499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E88B-48C0-5640-6153-CEF5426C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BC71-F2A7-EAF3-9CA1-3467AC49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DF19-01A9-39CD-B855-958E9ECF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47E57-4E26-103B-A162-A48E3952E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0847-2697-2396-0AD0-3CC3A5D7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FDFEA-8375-57F9-A898-D3D7B77E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D9961-9467-98D2-7836-954D0D91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4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AFB06-C469-F250-2F6D-ED8B5729B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76762-AE01-5778-8BE7-2603C90F7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19A1-ABED-AFD9-3BDB-0FFEEC23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4A3A-09A5-6ED8-1017-526DE946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282E5-256D-E80F-6C2D-CCEDD579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2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0CB5-5775-E444-E46D-47BE1EB4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CA8D2-B82D-9CCD-5BCC-3E63F14A5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6CA93-26AC-BEA4-E323-207C6374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2245-0CD3-320F-3404-11B88F9D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DFE17-C3F9-E324-1E19-8480CBD2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6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DFC9-F2A2-D259-717D-1519FFE1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ECAF5-3E3B-0BF9-38D9-74A3CAD72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BDF5-5DAD-E239-9BF2-A6AEC7C0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388EF-454A-309C-CB42-B3A0FB84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761BC-801C-23E2-7CDC-9F31B116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345D-8747-AF34-CBF1-10989B03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754F4-B4FD-A7C6-EA15-8EBD8A04C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7DD6F-B0C9-C8A9-146D-617429939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1D25E-3826-6EFC-8E05-5C07DF97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CE28-0EEB-BAC6-9727-3B724202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C3C81-A3E8-69B5-0821-F2BC92872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7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6C4E-A956-7E50-8C38-1843B0CE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0FB22-6FD4-6BD3-FA64-9D74E33C2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7CF1D-D376-7B19-D1A7-4DE568A33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C945A-16EE-1752-BD79-FD79C6FAA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A8665-FE45-6C7C-59FF-7E4AFB7D3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E35F-DE67-731B-8AD5-CE1D7343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7066A-D27E-38C1-7EAA-0FF3F77D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77E32-2762-3D5A-4E38-5CDF97D4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0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8C86E-DDD2-C7F6-3780-3F95CE63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80F44-CF9D-6E47-458F-36A6A35F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7403E-A6B4-8599-E99D-38D08AA3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B52BF-C0F8-4845-727A-A121AF7C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356A69-141F-358C-932D-82FFA747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A0F37-C642-C71A-3C16-6FDC2939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B0FE6-0A1D-019D-324F-0E398586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8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6B99-7B38-7D96-7A97-71899F09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12D4-CA5D-FC6D-9ABA-D5C45908D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D4B23-23E3-D804-CB87-BFC1CB5DA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226AE-FFE1-6FAB-7E98-8F4440E2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18DDC-E4E7-C13F-815E-F8ED3C3D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68A27-E9A8-D168-C4C3-4F586549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92CB-CF82-E323-4AF5-5D2E29F5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7F236-554A-EF8E-099C-0882109AC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D5987-850D-3769-B08F-9355C866C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05182-1539-CBCC-7474-F4F0AF0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16D58-C727-9664-F083-A5D00D76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9C1E3-026E-8E4B-C623-5046396F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2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0F83F-86E4-367A-EAA3-243D2119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265B6-7B09-810E-589B-528C78AEF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4EA1-B137-CB6E-4EEE-68EDDF688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508E5A-FCB2-4745-9132-AAF7CE8259CE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98663-B928-0002-5481-01373B0FA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E4F4-01DA-E211-F7A7-5928BD22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B798D-5C9F-4997-95AA-FDE44D5CD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ark swimming in the water&#10;&#10;Description automatically generated">
            <a:extLst>
              <a:ext uri="{FF2B5EF4-FFF2-40B4-BE49-F238E27FC236}">
                <a16:creationId xmlns:a16="http://schemas.microsoft.com/office/drawing/2014/main" id="{FEA3F67C-BEEF-F1E3-2CA5-443217F9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58" y="0"/>
            <a:ext cx="129312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9DC18-4FDF-6557-9815-92C8A8D83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Great White Shark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BF7F-1AD9-16C6-BCCE-57FDAB3266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By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Francisco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1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D8B62-95BB-C249-01C6-850A1B69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Questions? Thank you </a:t>
            </a:r>
          </a:p>
        </p:txBody>
      </p:sp>
      <p:pic>
        <p:nvPicPr>
          <p:cNvPr id="5" name="Content Placeholder 4" descr="A cartoon of a shark wearing sunglasses&#10;&#10;Description automatically generated">
            <a:extLst>
              <a:ext uri="{FF2B5EF4-FFF2-40B4-BE49-F238E27FC236}">
                <a16:creationId xmlns:a16="http://schemas.microsoft.com/office/drawing/2014/main" id="{E87BAAD8-7359-2238-19D4-183202DBB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8375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ooden object with sharp spikes on a stand&#10;&#10;Description automatically generated">
            <a:extLst>
              <a:ext uri="{FF2B5EF4-FFF2-40B4-BE49-F238E27FC236}">
                <a16:creationId xmlns:a16="http://schemas.microsoft.com/office/drawing/2014/main" id="{500A2692-BAD1-01B1-16EB-71BA4B2F4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12450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 descr="A shark swimming in the water&#10;&#10;Description automatically generated">
            <a:extLst>
              <a:ext uri="{FF2B5EF4-FFF2-40B4-BE49-F238E27FC236}">
                <a16:creationId xmlns:a16="http://schemas.microsoft.com/office/drawing/2014/main" id="{D66B43F1-49E3-5BD5-92AC-BB337D230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78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erson and child in a boat&#10;&#10;Description automatically generated">
            <a:extLst>
              <a:ext uri="{FF2B5EF4-FFF2-40B4-BE49-F238E27FC236}">
                <a16:creationId xmlns:a16="http://schemas.microsoft.com/office/drawing/2014/main" id="{B0992013-61C6-4846-06C0-E39458277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9A57F-FF51-9943-6C78-02BE2153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History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D1446-057F-EA89-EDC6-A28D202E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/>
              <a:t>Evolved 450-470 Million years ago</a:t>
            </a:r>
          </a:p>
          <a:p>
            <a:r>
              <a:rPr lang="en-US" sz="1700"/>
              <a:t>Coexisted among various coastal communities</a:t>
            </a:r>
          </a:p>
          <a:p>
            <a:r>
              <a:rPr lang="en-US" sz="1700"/>
              <a:t>Part of pop culture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42684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20815-59EC-4F05-C684-6C89B4A2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are Great White Sharks Found? </a:t>
            </a:r>
          </a:p>
        </p:txBody>
      </p:sp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2C581438-1FBE-A490-0E30-228D2E466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6" y="1675227"/>
            <a:ext cx="853242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0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F2D08-47CD-63FD-DA4D-E77195E7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dirty="0"/>
              <a:t>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684D-B6BA-6882-74EC-FFC34ED28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2000"/>
              <a:t>Very Elusive Creatures</a:t>
            </a:r>
          </a:p>
          <a:p>
            <a:r>
              <a:rPr lang="en-US" sz="2000"/>
              <a:t>Live anywhere from 50ft but can reach depths of 3700 ft (almost a mile). </a:t>
            </a:r>
          </a:p>
          <a:p>
            <a:r>
              <a:rPr lang="en-US" sz="2000"/>
              <a:t>Mating behaviors and pregnancy highly unknown </a:t>
            </a:r>
            <a:br>
              <a:rPr lang="en-US" sz="2000"/>
            </a:br>
            <a:endParaRPr lang="en-US" sz="2000"/>
          </a:p>
          <a:p>
            <a:r>
              <a:rPr lang="en-US" sz="2000"/>
              <a:t>Diet includes fish and seals</a:t>
            </a:r>
          </a:p>
        </p:txBody>
      </p:sp>
      <p:pic>
        <p:nvPicPr>
          <p:cNvPr id="9" name="Picture 8" descr="A shark jumping out of the water&#10;&#10;Description automatically generated">
            <a:extLst>
              <a:ext uri="{FF2B5EF4-FFF2-40B4-BE49-F238E27FC236}">
                <a16:creationId xmlns:a16="http://schemas.microsoft.com/office/drawing/2014/main" id="{C56489D5-39AB-576F-AE4B-E2A6C88D7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057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Picture 6" descr="A shark jumping out of the water&#10;&#10;Description automatically generated">
            <a:extLst>
              <a:ext uri="{FF2B5EF4-FFF2-40B4-BE49-F238E27FC236}">
                <a16:creationId xmlns:a16="http://schemas.microsoft.com/office/drawing/2014/main" id="{26790305-8B8B-FD70-F2D0-102F43A43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9" b="-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Picture 4" descr="A shark swimming in the water&#10;&#10;Description automatically generated">
            <a:extLst>
              <a:ext uri="{FF2B5EF4-FFF2-40B4-BE49-F238E27FC236}">
                <a16:creationId xmlns:a16="http://schemas.microsoft.com/office/drawing/2014/main" id="{E45C8437-039E-8D6B-9872-92782793A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5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578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20AA5-BAD4-2744-F427-BE7AB611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Interactions with humans.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CF41-3A50-0CAB-F8BF-D9A8605C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Shark attack chances are 1 in 11.5 million.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Very Rare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Habitat loss has moved them away from certain areas and into new areas where they encounter more humans.</a:t>
            </a:r>
          </a:p>
          <a:p>
            <a:r>
              <a:rPr lang="en-US" sz="2000" dirty="0"/>
              <a:t>Hunted in areas of Latin America and Asia for variety of reasons. </a:t>
            </a:r>
          </a:p>
        </p:txBody>
      </p:sp>
      <p:pic>
        <p:nvPicPr>
          <p:cNvPr id="5" name="Picture 4" descr="A shark underwater">
            <a:extLst>
              <a:ext uri="{FF2B5EF4-FFF2-40B4-BE49-F238E27FC236}">
                <a16:creationId xmlns:a16="http://schemas.microsoft.com/office/drawing/2014/main" id="{58C0C305-E1CB-EC48-5EF3-525C291A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6" r="26060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733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555AC8-A31F-E4F7-01BB-AEFF5E8C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C03E37-7ED0-19AE-52C3-13E69D05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518BEA-7506-877F-D89F-5B680FBB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E02916-7129-5FE5-2223-BD70F1BBB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D93307-3833-7DF0-267F-96E4883F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Trigger Warning</a:t>
            </a:r>
          </a:p>
        </p:txBody>
      </p:sp>
      <p:pic>
        <p:nvPicPr>
          <p:cNvPr id="5" name="Content Placeholder 4" descr="A cartoon shark with a stop sign&#10;&#10;Description automatically generated">
            <a:extLst>
              <a:ext uri="{FF2B5EF4-FFF2-40B4-BE49-F238E27FC236}">
                <a16:creationId xmlns:a16="http://schemas.microsoft.com/office/drawing/2014/main" id="{DDB4731C-6330-CFC0-1D70-89121A772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"/>
          <a:stretch/>
        </p:blipFill>
        <p:spPr>
          <a:xfrm>
            <a:off x="1" y="10"/>
            <a:ext cx="6095999" cy="5351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64D0A-3A6D-0146-6E9F-4737DA197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5637"/>
          <a:stretch/>
        </p:blipFill>
        <p:spPr>
          <a:xfrm>
            <a:off x="6096000" y="10"/>
            <a:ext cx="6094403" cy="53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DBA0B6-8419-BB83-D7C1-A21A97B8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Shark Bites</a:t>
            </a:r>
          </a:p>
        </p:txBody>
      </p:sp>
      <p:pic>
        <p:nvPicPr>
          <p:cNvPr id="5" name="Content Placeholder 4" descr="A person holding a bloody hand&#10;&#10;Description automatically generated">
            <a:extLst>
              <a:ext uri="{FF2B5EF4-FFF2-40B4-BE49-F238E27FC236}">
                <a16:creationId xmlns:a16="http://schemas.microsoft.com/office/drawing/2014/main" id="{C6298B16-4945-F3F1-352E-1F726E017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r="2" b="2"/>
          <a:stretch/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9" name="Picture 8" descr="A bloody leg with cut off&#10;&#10;Description automatically generated with medium confidence">
            <a:extLst>
              <a:ext uri="{FF2B5EF4-FFF2-40B4-BE49-F238E27FC236}">
                <a16:creationId xmlns:a16="http://schemas.microsoft.com/office/drawing/2014/main" id="{57DFD943-4FEA-8504-5D12-491E78906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14518" b="3"/>
          <a:stretch/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7" name="Picture 6" descr="A close-up of a wound&#10;&#10;Description automatically generated">
            <a:extLst>
              <a:ext uri="{FF2B5EF4-FFF2-40B4-BE49-F238E27FC236}">
                <a16:creationId xmlns:a16="http://schemas.microsoft.com/office/drawing/2014/main" id="{2C5CF067-ACAC-A418-22B4-629A6842F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3" b="9524"/>
          <a:stretch/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14A91-92B1-416F-8139-55852110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Natural Predator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B9478-60E1-A197-A25B-641D976E7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1" r="-1" b="1010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90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hark swimming in the water&#10;&#10;Description automatically generated">
            <a:extLst>
              <a:ext uri="{FF2B5EF4-FFF2-40B4-BE49-F238E27FC236}">
                <a16:creationId xmlns:a16="http://schemas.microsoft.com/office/drawing/2014/main" id="{303BCDFD-C7A4-FF3A-DD32-43113897E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D3287-650B-CFB3-9A29-5377B14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Why Should Sharks Matter to You?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AFD29-45E6-E2D1-BE17-39E4708A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They maintain a healthy ecosystem (keep out invasive species. </a:t>
            </a:r>
            <a:br>
              <a:rPr lang="en-US" sz="2000"/>
            </a:br>
            <a:endParaRPr lang="en-US" sz="2000"/>
          </a:p>
          <a:p>
            <a:r>
              <a:rPr lang="en-US" sz="2000"/>
              <a:t>Healthy ocean is important to the carbon cycle. </a:t>
            </a:r>
            <a:br>
              <a:rPr lang="en-US" sz="2000"/>
            </a:br>
            <a:endParaRPr lang="en-US" sz="2000"/>
          </a:p>
          <a:p>
            <a:r>
              <a:rPr lang="en-US" sz="2000"/>
              <a:t>Cancer Research. </a:t>
            </a:r>
          </a:p>
        </p:txBody>
      </p:sp>
    </p:spTree>
    <p:extLst>
      <p:ext uri="{BB962C8B-B14F-4D97-AF65-F5344CB8AC3E}">
        <p14:creationId xmlns:p14="http://schemas.microsoft.com/office/powerpoint/2010/main" val="322132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151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The Great White Shark</vt:lpstr>
      <vt:lpstr>History </vt:lpstr>
      <vt:lpstr>Where are Great White Sharks Found? </vt:lpstr>
      <vt:lpstr>Behaviors</vt:lpstr>
      <vt:lpstr>Interactions with humans. </vt:lpstr>
      <vt:lpstr>Trigger Warning</vt:lpstr>
      <vt:lpstr>Shark Bites</vt:lpstr>
      <vt:lpstr>Natural Predator </vt:lpstr>
      <vt:lpstr>Why Should Sharks Matter to You? </vt:lpstr>
      <vt:lpstr>Questions?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White Shark</dc:title>
  <dc:creator>Du, Joseph L</dc:creator>
  <cp:lastModifiedBy>Du, Joseph L</cp:lastModifiedBy>
  <cp:revision>1</cp:revision>
  <dcterms:created xsi:type="dcterms:W3CDTF">2024-05-27T19:48:17Z</dcterms:created>
  <dcterms:modified xsi:type="dcterms:W3CDTF">2024-05-27T20:37:29Z</dcterms:modified>
</cp:coreProperties>
</file>